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8"/>
  </p:notesMasterIdLst>
  <p:sldIdLst>
    <p:sldId id="295" r:id="rId2"/>
    <p:sldId id="256" r:id="rId3"/>
    <p:sldId id="257" r:id="rId4"/>
    <p:sldId id="258" r:id="rId5"/>
    <p:sldId id="261" r:id="rId6"/>
    <p:sldId id="296" r:id="rId7"/>
    <p:sldId id="297" r:id="rId8"/>
    <p:sldId id="298" r:id="rId9"/>
    <p:sldId id="299" r:id="rId10"/>
    <p:sldId id="300" r:id="rId11"/>
    <p:sldId id="301" r:id="rId12"/>
    <p:sldId id="302" r:id="rId13"/>
    <p:sldId id="303" r:id="rId14"/>
    <p:sldId id="304" r:id="rId15"/>
    <p:sldId id="305" r:id="rId16"/>
    <p:sldId id="270" r:id="rId17"/>
  </p:sldIdLst>
  <p:sldSz cx="9144000" cy="5143500" type="screen16x9"/>
  <p:notesSz cx="6858000" cy="9144000"/>
  <p:embeddedFontLst>
    <p:embeddedFont>
      <p:font typeface="Abril Fatface" panose="02000503000000020003" pitchFamily="2" charset="0"/>
      <p:regular r:id="rId19"/>
    </p:embeddedFont>
    <p:embeddedFont>
      <p:font typeface="Flareserif821 BT" panose="020E0602030304020304" pitchFamily="34" charset="0"/>
      <p:regular r:id="rId20"/>
    </p:embeddedFont>
    <p:embeddedFont>
      <p:font typeface="Merriweather Light" panose="00000400000000000000" pitchFamily="2" charset="0"/>
      <p:regular r:id="rId21"/>
      <p:bold r:id="rId22"/>
      <p:italic r:id="rId23"/>
      <p:boldItalic r:id="rId24"/>
    </p:embeddedFont>
    <p:embeddedFont>
      <p:font typeface="Vidaloka" panose="020B0604020202020204" charset="0"/>
      <p:regular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7F5CED5-A3C9-4A29-B586-7CEECA0D5E5E}">
  <a:tblStyle styleId="{67F5CED5-A3C9-4A29-B586-7CEECA0D5E5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8A67BEF-97A4-4A34-92A8-B4A8506E036C}"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0" d="100"/>
          <a:sy n="140" d="100"/>
        </p:scale>
        <p:origin x="21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3353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6515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4541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9698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6737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4023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5371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2449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4305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4937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6"/>
            </a:gs>
            <a:gs pos="50000">
              <a:schemeClr val="accent5"/>
            </a:gs>
            <a:gs pos="100000">
              <a:schemeClr val="dk1"/>
            </a:gs>
          </a:gsLst>
          <a:path path="circle">
            <a:fillToRect l="50000" t="50000" r="50000" b="50000"/>
          </a:path>
          <a:tileRect/>
        </a:gra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0"/>
            <a:ext cx="9144000" cy="5143500"/>
          </a:xfrm>
          <a:prstGeom prst="rect">
            <a:avLst/>
          </a:prstGeom>
          <a:noFill/>
          <a:ln>
            <a:noFill/>
          </a:ln>
        </p:spPr>
      </p:pic>
      <p:sp>
        <p:nvSpPr>
          <p:cNvPr id="11" name="Google Shape;11;p2"/>
          <p:cNvSpPr txBox="1">
            <a:spLocks noGrp="1"/>
          </p:cNvSpPr>
          <p:nvPr>
            <p:ph type="ctrTitle"/>
          </p:nvPr>
        </p:nvSpPr>
        <p:spPr>
          <a:xfrm>
            <a:off x="1517975" y="1257750"/>
            <a:ext cx="6108000" cy="2628000"/>
          </a:xfrm>
          <a:prstGeom prst="rect">
            <a:avLst/>
          </a:prstGeom>
          <a:effectLst>
            <a:outerShdw blurRad="85725" dist="19050" dir="5400000" algn="bl" rotWithShape="0">
              <a:schemeClr val="dk1">
                <a:alpha val="40000"/>
              </a:schemeClr>
            </a:outerShdw>
          </a:effectLst>
        </p:spPr>
        <p:txBody>
          <a:bodyPr spcFirstLastPara="1" wrap="square" lIns="0" tIns="0" rIns="0" bIns="0" anchor="ctr" anchorCtr="0">
            <a:noAutofit/>
          </a:bodyPr>
          <a:lstStyle>
            <a:lvl1pPr lvl="0" algn="ctr" rtl="0">
              <a:spcBef>
                <a:spcPts val="0"/>
              </a:spcBef>
              <a:spcAft>
                <a:spcPts val="0"/>
              </a:spcAft>
              <a:buClr>
                <a:schemeClr val="lt2"/>
              </a:buClr>
              <a:buSzPts val="4800"/>
              <a:buNone/>
              <a:defRPr sz="4800">
                <a:solidFill>
                  <a:schemeClr val="lt2"/>
                </a:solidFill>
              </a:defRPr>
            </a:lvl1pPr>
            <a:lvl2pPr lvl="1" algn="ctr" rtl="0">
              <a:spcBef>
                <a:spcPts val="0"/>
              </a:spcBef>
              <a:spcAft>
                <a:spcPts val="0"/>
              </a:spcAft>
              <a:buClr>
                <a:schemeClr val="lt2"/>
              </a:buClr>
              <a:buSzPts val="4800"/>
              <a:buNone/>
              <a:defRPr sz="4800">
                <a:solidFill>
                  <a:schemeClr val="lt2"/>
                </a:solidFill>
              </a:defRPr>
            </a:lvl2pPr>
            <a:lvl3pPr lvl="2" algn="ctr" rtl="0">
              <a:spcBef>
                <a:spcPts val="0"/>
              </a:spcBef>
              <a:spcAft>
                <a:spcPts val="0"/>
              </a:spcAft>
              <a:buClr>
                <a:schemeClr val="lt2"/>
              </a:buClr>
              <a:buSzPts val="4800"/>
              <a:buNone/>
              <a:defRPr sz="4800">
                <a:solidFill>
                  <a:schemeClr val="lt2"/>
                </a:solidFill>
              </a:defRPr>
            </a:lvl3pPr>
            <a:lvl4pPr lvl="3" algn="ctr" rtl="0">
              <a:spcBef>
                <a:spcPts val="0"/>
              </a:spcBef>
              <a:spcAft>
                <a:spcPts val="0"/>
              </a:spcAft>
              <a:buClr>
                <a:schemeClr val="lt2"/>
              </a:buClr>
              <a:buSzPts val="4800"/>
              <a:buNone/>
              <a:defRPr sz="4800">
                <a:solidFill>
                  <a:schemeClr val="lt2"/>
                </a:solidFill>
              </a:defRPr>
            </a:lvl4pPr>
            <a:lvl5pPr lvl="4" algn="ctr" rtl="0">
              <a:spcBef>
                <a:spcPts val="0"/>
              </a:spcBef>
              <a:spcAft>
                <a:spcPts val="0"/>
              </a:spcAft>
              <a:buClr>
                <a:schemeClr val="lt2"/>
              </a:buClr>
              <a:buSzPts val="4800"/>
              <a:buNone/>
              <a:defRPr sz="4800">
                <a:solidFill>
                  <a:schemeClr val="lt2"/>
                </a:solidFill>
              </a:defRPr>
            </a:lvl5pPr>
            <a:lvl6pPr lvl="5" algn="ctr" rtl="0">
              <a:spcBef>
                <a:spcPts val="0"/>
              </a:spcBef>
              <a:spcAft>
                <a:spcPts val="0"/>
              </a:spcAft>
              <a:buClr>
                <a:schemeClr val="lt2"/>
              </a:buClr>
              <a:buSzPts val="4800"/>
              <a:buNone/>
              <a:defRPr sz="4800">
                <a:solidFill>
                  <a:schemeClr val="lt2"/>
                </a:solidFill>
              </a:defRPr>
            </a:lvl6pPr>
            <a:lvl7pPr lvl="6" algn="ctr" rtl="0">
              <a:spcBef>
                <a:spcPts val="0"/>
              </a:spcBef>
              <a:spcAft>
                <a:spcPts val="0"/>
              </a:spcAft>
              <a:buClr>
                <a:schemeClr val="lt2"/>
              </a:buClr>
              <a:buSzPts val="4800"/>
              <a:buNone/>
              <a:defRPr sz="4800">
                <a:solidFill>
                  <a:schemeClr val="lt2"/>
                </a:solidFill>
              </a:defRPr>
            </a:lvl7pPr>
            <a:lvl8pPr lvl="7" algn="ctr" rtl="0">
              <a:spcBef>
                <a:spcPts val="0"/>
              </a:spcBef>
              <a:spcAft>
                <a:spcPts val="0"/>
              </a:spcAft>
              <a:buClr>
                <a:schemeClr val="lt2"/>
              </a:buClr>
              <a:buSzPts val="4800"/>
              <a:buNone/>
              <a:defRPr sz="4800">
                <a:solidFill>
                  <a:schemeClr val="lt2"/>
                </a:solidFill>
              </a:defRPr>
            </a:lvl8pPr>
            <a:lvl9pPr lvl="8" algn="ctr" rtl="0">
              <a:spcBef>
                <a:spcPts val="0"/>
              </a:spcBef>
              <a:spcAft>
                <a:spcPts val="0"/>
              </a:spcAft>
              <a:buClr>
                <a:schemeClr val="lt2"/>
              </a:buClr>
              <a:buSzPts val="4800"/>
              <a:buNone/>
              <a:defRPr sz="4800">
                <a:solidFill>
                  <a:schemeClr val="lt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gradFill>
          <a:gsLst>
            <a:gs pos="0">
              <a:schemeClr val="accent2"/>
            </a:gs>
            <a:gs pos="32000">
              <a:schemeClr val="accent3"/>
            </a:gs>
            <a:gs pos="75000">
              <a:schemeClr val="accent5"/>
            </a:gs>
            <a:gs pos="100000">
              <a:schemeClr val="dk1"/>
            </a:gs>
          </a:gsLst>
          <a:path path="circle">
            <a:fillToRect l="50000" t="50000" r="50000" b="50000"/>
          </a:path>
          <a:tileRect/>
        </a:gradFill>
        <a:effectLst/>
      </p:bgPr>
    </p:bg>
    <p:spTree>
      <p:nvGrpSpPr>
        <p:cNvPr id="1" name="Shape 12"/>
        <p:cNvGrpSpPr/>
        <p:nvPr/>
      </p:nvGrpSpPr>
      <p:grpSpPr>
        <a:xfrm>
          <a:off x="0" y="0"/>
          <a:ext cx="0" cy="0"/>
          <a:chOff x="0" y="0"/>
          <a:chExt cx="0" cy="0"/>
        </a:xfrm>
      </p:grpSpPr>
      <p:grpSp>
        <p:nvGrpSpPr>
          <p:cNvPr id="13" name="Google Shape;13;p3"/>
          <p:cNvGrpSpPr/>
          <p:nvPr/>
        </p:nvGrpSpPr>
        <p:grpSpPr>
          <a:xfrm>
            <a:off x="0" y="-4"/>
            <a:ext cx="9144000" cy="5143506"/>
            <a:chOff x="0" y="-4"/>
            <a:chExt cx="9144000" cy="5143506"/>
          </a:xfrm>
        </p:grpSpPr>
        <p:pic>
          <p:nvPicPr>
            <p:cNvPr id="14" name="Google Shape;14;p3"/>
            <p:cNvPicPr preferRelativeResize="0"/>
            <p:nvPr/>
          </p:nvPicPr>
          <p:blipFill>
            <a:blip r:embed="rId2">
              <a:alphaModFix/>
            </a:blip>
            <a:stretch>
              <a:fillRect/>
            </a:stretch>
          </p:blipFill>
          <p:spPr>
            <a:xfrm>
              <a:off x="0" y="0"/>
              <a:ext cx="9144000" cy="5143500"/>
            </a:xfrm>
            <a:prstGeom prst="rect">
              <a:avLst/>
            </a:prstGeom>
            <a:noFill/>
            <a:ln>
              <a:noFill/>
            </a:ln>
          </p:spPr>
        </p:pic>
        <p:sp>
          <p:nvSpPr>
            <p:cNvPr id="15" name="Google Shape;15;p3"/>
            <p:cNvSpPr/>
            <p:nvPr/>
          </p:nvSpPr>
          <p:spPr>
            <a:xfrm>
              <a:off x="621650" y="621800"/>
              <a:ext cx="7908000" cy="3900300"/>
            </a:xfrm>
            <a:prstGeom prst="roundRect">
              <a:avLst>
                <a:gd name="adj" fmla="val 740"/>
              </a:avLst>
            </a:prstGeom>
            <a:solidFill>
              <a:schemeClr val="lt2"/>
            </a:solidFill>
            <a:ln>
              <a:noFill/>
            </a:ln>
            <a:effectLst>
              <a:outerShdw blurRad="214313" dist="38100" dir="5400000" algn="bl" rotWithShape="0">
                <a:schemeClr val="dk1">
                  <a:alpha val="6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 name="Google Shape;16;p3"/>
            <p:cNvPicPr preferRelativeResize="0"/>
            <p:nvPr/>
          </p:nvPicPr>
          <p:blipFill>
            <a:blip r:embed="rId3">
              <a:alphaModFix/>
            </a:blip>
            <a:stretch>
              <a:fillRect/>
            </a:stretch>
          </p:blipFill>
          <p:spPr>
            <a:xfrm>
              <a:off x="282500" y="1944450"/>
              <a:ext cx="595725" cy="753624"/>
            </a:xfrm>
            <a:prstGeom prst="rect">
              <a:avLst/>
            </a:prstGeom>
            <a:noFill/>
            <a:ln>
              <a:noFill/>
            </a:ln>
          </p:spPr>
        </p:pic>
        <p:pic>
          <p:nvPicPr>
            <p:cNvPr id="17" name="Google Shape;17;p3"/>
            <p:cNvPicPr preferRelativeResize="0"/>
            <p:nvPr/>
          </p:nvPicPr>
          <p:blipFill rotWithShape="1">
            <a:blip r:embed="rId4">
              <a:alphaModFix/>
            </a:blip>
            <a:srcRect r="22480"/>
            <a:stretch/>
          </p:blipFill>
          <p:spPr>
            <a:xfrm>
              <a:off x="8047947" y="1912825"/>
              <a:ext cx="1096050" cy="1945050"/>
            </a:xfrm>
            <a:prstGeom prst="rect">
              <a:avLst/>
            </a:prstGeom>
            <a:noFill/>
            <a:ln>
              <a:noFill/>
            </a:ln>
          </p:spPr>
        </p:pic>
        <p:pic>
          <p:nvPicPr>
            <p:cNvPr id="18" name="Google Shape;18;p3"/>
            <p:cNvPicPr preferRelativeResize="0"/>
            <p:nvPr/>
          </p:nvPicPr>
          <p:blipFill rotWithShape="1">
            <a:blip r:embed="rId5">
              <a:alphaModFix/>
            </a:blip>
            <a:srcRect t="40915"/>
            <a:stretch/>
          </p:blipFill>
          <p:spPr>
            <a:xfrm>
              <a:off x="787000" y="-4"/>
              <a:ext cx="1923550" cy="1475800"/>
            </a:xfrm>
            <a:prstGeom prst="rect">
              <a:avLst/>
            </a:prstGeom>
            <a:noFill/>
            <a:ln>
              <a:noFill/>
            </a:ln>
          </p:spPr>
        </p:pic>
        <p:pic>
          <p:nvPicPr>
            <p:cNvPr id="19" name="Google Shape;19;p3"/>
            <p:cNvPicPr preferRelativeResize="0"/>
            <p:nvPr/>
          </p:nvPicPr>
          <p:blipFill rotWithShape="1">
            <a:blip r:embed="rId6">
              <a:alphaModFix/>
            </a:blip>
            <a:srcRect b="27081"/>
            <a:stretch/>
          </p:blipFill>
          <p:spPr>
            <a:xfrm>
              <a:off x="215950" y="4149127"/>
              <a:ext cx="1902000" cy="994375"/>
            </a:xfrm>
            <a:prstGeom prst="rect">
              <a:avLst/>
            </a:prstGeom>
            <a:noFill/>
            <a:ln>
              <a:noFill/>
            </a:ln>
          </p:spPr>
        </p:pic>
      </p:grpSp>
      <p:sp>
        <p:nvSpPr>
          <p:cNvPr id="20" name="Google Shape;20;p3"/>
          <p:cNvSpPr txBox="1">
            <a:spLocks noGrp="1"/>
          </p:cNvSpPr>
          <p:nvPr>
            <p:ph type="ctrTitle"/>
          </p:nvPr>
        </p:nvSpPr>
        <p:spPr>
          <a:xfrm>
            <a:off x="1344500" y="1583350"/>
            <a:ext cx="6455100" cy="1159800"/>
          </a:xfrm>
          <a:prstGeom prst="rect">
            <a:avLst/>
          </a:prstGeom>
        </p:spPr>
        <p:txBody>
          <a:bodyPr spcFirstLastPara="1" wrap="square" lIns="0" tIns="0" rIns="0" bIns="0" anchor="ctr"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21" name="Google Shape;21;p3"/>
          <p:cNvSpPr txBox="1">
            <a:spLocks noGrp="1"/>
          </p:cNvSpPr>
          <p:nvPr>
            <p:ph type="subTitle" idx="1"/>
          </p:nvPr>
        </p:nvSpPr>
        <p:spPr>
          <a:xfrm>
            <a:off x="1344500" y="2763852"/>
            <a:ext cx="6455100" cy="7848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1600"/>
              <a:buNone/>
              <a:defRPr sz="1600">
                <a:solidFill>
                  <a:schemeClr val="dk2"/>
                </a:solidFill>
              </a:defRPr>
            </a:lvl1pPr>
            <a:lvl2pPr lvl="1" algn="ctr" rtl="0">
              <a:spcBef>
                <a:spcPts val="600"/>
              </a:spcBef>
              <a:spcAft>
                <a:spcPts val="0"/>
              </a:spcAft>
              <a:buClr>
                <a:schemeClr val="dk2"/>
              </a:buClr>
              <a:buSzPts val="2600"/>
              <a:buNone/>
              <a:defRPr sz="2600">
                <a:solidFill>
                  <a:schemeClr val="dk2"/>
                </a:solidFill>
              </a:defRPr>
            </a:lvl2pPr>
            <a:lvl3pPr lvl="2" algn="ctr" rtl="0">
              <a:spcBef>
                <a:spcPts val="600"/>
              </a:spcBef>
              <a:spcAft>
                <a:spcPts val="0"/>
              </a:spcAft>
              <a:buClr>
                <a:schemeClr val="dk2"/>
              </a:buClr>
              <a:buSzPts val="2600"/>
              <a:buNone/>
              <a:defRPr sz="2600">
                <a:solidFill>
                  <a:schemeClr val="dk2"/>
                </a:solidFill>
              </a:defRPr>
            </a:lvl3pPr>
            <a:lvl4pPr lvl="3" algn="ctr" rtl="0">
              <a:spcBef>
                <a:spcPts val="600"/>
              </a:spcBef>
              <a:spcAft>
                <a:spcPts val="0"/>
              </a:spcAft>
              <a:buClr>
                <a:schemeClr val="dk2"/>
              </a:buClr>
              <a:buSzPts val="2600"/>
              <a:buNone/>
              <a:defRPr sz="2600">
                <a:solidFill>
                  <a:schemeClr val="dk2"/>
                </a:solidFill>
              </a:defRPr>
            </a:lvl4pPr>
            <a:lvl5pPr lvl="4" algn="ctr" rtl="0">
              <a:spcBef>
                <a:spcPts val="600"/>
              </a:spcBef>
              <a:spcAft>
                <a:spcPts val="0"/>
              </a:spcAft>
              <a:buClr>
                <a:schemeClr val="dk2"/>
              </a:buClr>
              <a:buSzPts val="2600"/>
              <a:buNone/>
              <a:defRPr sz="2600">
                <a:solidFill>
                  <a:schemeClr val="dk2"/>
                </a:solidFill>
              </a:defRPr>
            </a:lvl5pPr>
            <a:lvl6pPr lvl="5" algn="ctr" rtl="0">
              <a:spcBef>
                <a:spcPts val="600"/>
              </a:spcBef>
              <a:spcAft>
                <a:spcPts val="0"/>
              </a:spcAft>
              <a:buClr>
                <a:schemeClr val="dk2"/>
              </a:buClr>
              <a:buSzPts val="2600"/>
              <a:buNone/>
              <a:defRPr sz="2600">
                <a:solidFill>
                  <a:schemeClr val="dk2"/>
                </a:solidFill>
              </a:defRPr>
            </a:lvl6pPr>
            <a:lvl7pPr lvl="6" algn="ctr" rtl="0">
              <a:spcBef>
                <a:spcPts val="600"/>
              </a:spcBef>
              <a:spcAft>
                <a:spcPts val="0"/>
              </a:spcAft>
              <a:buClr>
                <a:schemeClr val="dk2"/>
              </a:buClr>
              <a:buSzPts val="2600"/>
              <a:buNone/>
              <a:defRPr sz="2600">
                <a:solidFill>
                  <a:schemeClr val="dk2"/>
                </a:solidFill>
              </a:defRPr>
            </a:lvl7pPr>
            <a:lvl8pPr lvl="7" algn="ctr" rtl="0">
              <a:spcBef>
                <a:spcPts val="600"/>
              </a:spcBef>
              <a:spcAft>
                <a:spcPts val="0"/>
              </a:spcAft>
              <a:buClr>
                <a:schemeClr val="dk2"/>
              </a:buClr>
              <a:buSzPts val="2600"/>
              <a:buNone/>
              <a:defRPr sz="2600">
                <a:solidFill>
                  <a:schemeClr val="dk2"/>
                </a:solidFill>
              </a:defRPr>
            </a:lvl8pPr>
            <a:lvl9pPr lvl="8" algn="ctr" rtl="0">
              <a:spcBef>
                <a:spcPts val="600"/>
              </a:spcBef>
              <a:spcAft>
                <a:spcPts val="600"/>
              </a:spcAft>
              <a:buClr>
                <a:schemeClr val="dk2"/>
              </a:buClr>
              <a:buSzPts val="2600"/>
              <a:buNone/>
              <a:defRPr sz="2600">
                <a:solidFill>
                  <a:schemeClr val="dk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7"/>
        <p:cNvGrpSpPr/>
        <p:nvPr/>
      </p:nvGrpSpPr>
      <p:grpSpPr>
        <a:xfrm>
          <a:off x="0" y="0"/>
          <a:ext cx="0" cy="0"/>
          <a:chOff x="0" y="0"/>
          <a:chExt cx="0" cy="0"/>
        </a:xfrm>
      </p:grpSpPr>
      <p:grpSp>
        <p:nvGrpSpPr>
          <p:cNvPr id="28" name="Google Shape;28;p5"/>
          <p:cNvGrpSpPr/>
          <p:nvPr/>
        </p:nvGrpSpPr>
        <p:grpSpPr>
          <a:xfrm>
            <a:off x="0" y="-4"/>
            <a:ext cx="9144000" cy="5143506"/>
            <a:chOff x="0" y="-4"/>
            <a:chExt cx="9144000" cy="5143506"/>
          </a:xfrm>
        </p:grpSpPr>
        <p:pic>
          <p:nvPicPr>
            <p:cNvPr id="29" name="Google Shape;29;p5"/>
            <p:cNvPicPr preferRelativeResize="0"/>
            <p:nvPr/>
          </p:nvPicPr>
          <p:blipFill>
            <a:blip r:embed="rId2">
              <a:alphaModFix/>
            </a:blip>
            <a:stretch>
              <a:fillRect/>
            </a:stretch>
          </p:blipFill>
          <p:spPr>
            <a:xfrm>
              <a:off x="0" y="0"/>
              <a:ext cx="9144000" cy="5143500"/>
            </a:xfrm>
            <a:prstGeom prst="rect">
              <a:avLst/>
            </a:prstGeom>
            <a:noFill/>
            <a:ln>
              <a:noFill/>
            </a:ln>
          </p:spPr>
        </p:pic>
        <p:sp>
          <p:nvSpPr>
            <p:cNvPr id="30" name="Google Shape;30;p5"/>
            <p:cNvSpPr/>
            <p:nvPr/>
          </p:nvSpPr>
          <p:spPr>
            <a:xfrm>
              <a:off x="621650" y="621800"/>
              <a:ext cx="7908000" cy="3900300"/>
            </a:xfrm>
            <a:prstGeom prst="roundRect">
              <a:avLst>
                <a:gd name="adj" fmla="val 740"/>
              </a:avLst>
            </a:prstGeom>
            <a:solidFill>
              <a:schemeClr val="lt1"/>
            </a:solidFill>
            <a:ln>
              <a:noFill/>
            </a:ln>
            <a:effectLst>
              <a:outerShdw blurRad="214313" dist="38100" dir="5400000" algn="bl" rotWithShape="0">
                <a:schemeClr val="dk1">
                  <a:alpha val="6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 name="Google Shape;31;p5"/>
            <p:cNvPicPr preferRelativeResize="0"/>
            <p:nvPr/>
          </p:nvPicPr>
          <p:blipFill>
            <a:blip r:embed="rId3">
              <a:alphaModFix/>
            </a:blip>
            <a:stretch>
              <a:fillRect/>
            </a:stretch>
          </p:blipFill>
          <p:spPr>
            <a:xfrm>
              <a:off x="282500" y="1944450"/>
              <a:ext cx="595725" cy="753624"/>
            </a:xfrm>
            <a:prstGeom prst="rect">
              <a:avLst/>
            </a:prstGeom>
            <a:noFill/>
            <a:ln>
              <a:noFill/>
            </a:ln>
          </p:spPr>
        </p:pic>
        <p:pic>
          <p:nvPicPr>
            <p:cNvPr id="32" name="Google Shape;32;p5"/>
            <p:cNvPicPr preferRelativeResize="0"/>
            <p:nvPr/>
          </p:nvPicPr>
          <p:blipFill rotWithShape="1">
            <a:blip r:embed="rId4">
              <a:alphaModFix/>
            </a:blip>
            <a:srcRect r="22480"/>
            <a:stretch/>
          </p:blipFill>
          <p:spPr>
            <a:xfrm>
              <a:off x="8047947" y="1912825"/>
              <a:ext cx="1096050" cy="1945050"/>
            </a:xfrm>
            <a:prstGeom prst="rect">
              <a:avLst/>
            </a:prstGeom>
            <a:noFill/>
            <a:ln>
              <a:noFill/>
            </a:ln>
          </p:spPr>
        </p:pic>
        <p:pic>
          <p:nvPicPr>
            <p:cNvPr id="33" name="Google Shape;33;p5"/>
            <p:cNvPicPr preferRelativeResize="0"/>
            <p:nvPr/>
          </p:nvPicPr>
          <p:blipFill rotWithShape="1">
            <a:blip r:embed="rId5">
              <a:alphaModFix/>
            </a:blip>
            <a:srcRect t="40915"/>
            <a:stretch/>
          </p:blipFill>
          <p:spPr>
            <a:xfrm>
              <a:off x="787000" y="-4"/>
              <a:ext cx="1923550" cy="1475800"/>
            </a:xfrm>
            <a:prstGeom prst="rect">
              <a:avLst/>
            </a:prstGeom>
            <a:noFill/>
            <a:ln>
              <a:noFill/>
            </a:ln>
          </p:spPr>
        </p:pic>
        <p:pic>
          <p:nvPicPr>
            <p:cNvPr id="34" name="Google Shape;34;p5"/>
            <p:cNvPicPr preferRelativeResize="0"/>
            <p:nvPr/>
          </p:nvPicPr>
          <p:blipFill rotWithShape="1">
            <a:blip r:embed="rId6">
              <a:alphaModFix/>
            </a:blip>
            <a:srcRect b="27081"/>
            <a:stretch/>
          </p:blipFill>
          <p:spPr>
            <a:xfrm>
              <a:off x="215950" y="4149127"/>
              <a:ext cx="1902000" cy="994375"/>
            </a:xfrm>
            <a:prstGeom prst="rect">
              <a:avLst/>
            </a:prstGeom>
            <a:noFill/>
            <a:ln>
              <a:noFill/>
            </a:ln>
          </p:spPr>
        </p:pic>
      </p:grpSp>
      <p:sp>
        <p:nvSpPr>
          <p:cNvPr id="35" name="Google Shape;35;p5"/>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36" name="Google Shape;36;p5"/>
          <p:cNvSpPr txBox="1">
            <a:spLocks noGrp="1"/>
          </p:cNvSpPr>
          <p:nvPr>
            <p:ph type="body" idx="1"/>
          </p:nvPr>
        </p:nvSpPr>
        <p:spPr>
          <a:xfrm>
            <a:off x="983075" y="1452925"/>
            <a:ext cx="7177800" cy="26745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a:lvl1pPr>
            <a:lvl2pPr marL="914400" lvl="1" indent="-355600" rtl="0">
              <a:spcBef>
                <a:spcPts val="600"/>
              </a:spcBef>
              <a:spcAft>
                <a:spcPts val="0"/>
              </a:spcAft>
              <a:buSzPts val="2000"/>
              <a:buChar char="○"/>
              <a:defRPr/>
            </a:lvl2pPr>
            <a:lvl3pPr marL="1371600" lvl="2" indent="-355600" rtl="0">
              <a:spcBef>
                <a:spcPts val="600"/>
              </a:spcBef>
              <a:spcAft>
                <a:spcPts val="0"/>
              </a:spcAft>
              <a:buSzPts val="2000"/>
              <a:buChar char="■"/>
              <a:defRPr/>
            </a:lvl3pPr>
            <a:lvl4pPr marL="1828800" lvl="3" indent="-355600" rtl="0">
              <a:spcBef>
                <a:spcPts val="600"/>
              </a:spcBef>
              <a:spcAft>
                <a:spcPts val="0"/>
              </a:spcAft>
              <a:buSzPts val="2000"/>
              <a:buChar char="●"/>
              <a:defRPr/>
            </a:lvl4pPr>
            <a:lvl5pPr marL="2286000" lvl="4" indent="-355600" rtl="0">
              <a:spcBef>
                <a:spcPts val="600"/>
              </a:spcBef>
              <a:spcAft>
                <a:spcPts val="0"/>
              </a:spcAft>
              <a:buSzPts val="2000"/>
              <a:buChar char="○"/>
              <a:defRPr/>
            </a:lvl5pPr>
            <a:lvl6pPr marL="2743200" lvl="5" indent="-355600" rtl="0">
              <a:spcBef>
                <a:spcPts val="600"/>
              </a:spcBef>
              <a:spcAft>
                <a:spcPts val="0"/>
              </a:spcAft>
              <a:buSzPts val="2000"/>
              <a:buChar char="■"/>
              <a:defRPr/>
            </a:lvl6pPr>
            <a:lvl7pPr marL="3200400" lvl="6" indent="-355600" rtl="0">
              <a:spcBef>
                <a:spcPts val="600"/>
              </a:spcBef>
              <a:spcAft>
                <a:spcPts val="0"/>
              </a:spcAft>
              <a:buSzPts val="2000"/>
              <a:buChar char="●"/>
              <a:defRPr/>
            </a:lvl7pPr>
            <a:lvl8pPr marL="3657600" lvl="7" indent="-355600" rtl="0">
              <a:spcBef>
                <a:spcPts val="600"/>
              </a:spcBef>
              <a:spcAft>
                <a:spcPts val="0"/>
              </a:spcAft>
              <a:buSzPts val="2000"/>
              <a:buChar char="○"/>
              <a:defRPr/>
            </a:lvl8pPr>
            <a:lvl9pPr marL="4114800" lvl="8" indent="-355600" rtl="0">
              <a:spcBef>
                <a:spcPts val="600"/>
              </a:spcBef>
              <a:spcAft>
                <a:spcPts val="600"/>
              </a:spcAft>
              <a:buSzPts val="2000"/>
              <a:buChar char="■"/>
              <a:defRPr/>
            </a:lvl9pPr>
          </a:lstStyle>
          <a:p>
            <a:endParaRPr/>
          </a:p>
        </p:txBody>
      </p:sp>
      <p:sp>
        <p:nvSpPr>
          <p:cNvPr id="37" name="Google Shape;37;p5"/>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38" name="Google Shape;38;p5"/>
          <p:cNvGrpSpPr/>
          <p:nvPr/>
        </p:nvGrpSpPr>
        <p:grpSpPr>
          <a:xfrm>
            <a:off x="4172925" y="1213654"/>
            <a:ext cx="798150" cy="142397"/>
            <a:chOff x="4172925" y="1213654"/>
            <a:chExt cx="798150" cy="142397"/>
          </a:xfrm>
        </p:grpSpPr>
        <p:sp>
          <p:nvSpPr>
            <p:cNvPr id="39" name="Google Shape;39;p5"/>
            <p:cNvSpPr/>
            <p:nvPr/>
          </p:nvSpPr>
          <p:spPr>
            <a:xfrm>
              <a:off x="4478514" y="1213654"/>
              <a:ext cx="186973" cy="142397"/>
            </a:xfrm>
            <a:custGeom>
              <a:avLst/>
              <a:gdLst/>
              <a:ahLst/>
              <a:cxnLst/>
              <a:rect l="l" t="t" r="r" b="b"/>
              <a:pathLst>
                <a:path w="130979" h="99753" extrusionOk="0">
                  <a:moveTo>
                    <a:pt x="65345" y="92524"/>
                  </a:moveTo>
                  <a:lnTo>
                    <a:pt x="35275" y="99753"/>
                  </a:lnTo>
                  <a:lnTo>
                    <a:pt x="23131" y="94837"/>
                  </a:lnTo>
                  <a:lnTo>
                    <a:pt x="30648" y="87320"/>
                  </a:lnTo>
                  <a:lnTo>
                    <a:pt x="15035" y="84139"/>
                  </a:lnTo>
                  <a:lnTo>
                    <a:pt x="0" y="68526"/>
                  </a:lnTo>
                  <a:lnTo>
                    <a:pt x="21396" y="59562"/>
                  </a:lnTo>
                  <a:lnTo>
                    <a:pt x="13589" y="51177"/>
                  </a:lnTo>
                  <a:lnTo>
                    <a:pt x="10409" y="22842"/>
                  </a:lnTo>
                  <a:lnTo>
                    <a:pt x="37588" y="26312"/>
                  </a:lnTo>
                  <a:lnTo>
                    <a:pt x="49442" y="39612"/>
                  </a:lnTo>
                  <a:lnTo>
                    <a:pt x="48575" y="21396"/>
                  </a:lnTo>
                  <a:lnTo>
                    <a:pt x="64767" y="0"/>
                  </a:lnTo>
                  <a:lnTo>
                    <a:pt x="81826" y="23131"/>
                  </a:lnTo>
                  <a:lnTo>
                    <a:pt x="81248" y="39034"/>
                  </a:lnTo>
                  <a:lnTo>
                    <a:pt x="91657" y="26312"/>
                  </a:lnTo>
                  <a:lnTo>
                    <a:pt x="119703" y="22553"/>
                  </a:lnTo>
                  <a:lnTo>
                    <a:pt x="116523" y="51177"/>
                  </a:lnTo>
                  <a:lnTo>
                    <a:pt x="107559" y="60430"/>
                  </a:lnTo>
                  <a:lnTo>
                    <a:pt x="130979" y="69104"/>
                  </a:lnTo>
                  <a:lnTo>
                    <a:pt x="113631" y="84717"/>
                  </a:lnTo>
                  <a:lnTo>
                    <a:pt x="98596" y="86741"/>
                  </a:lnTo>
                  <a:lnTo>
                    <a:pt x="105824" y="95126"/>
                  </a:lnTo>
                  <a:lnTo>
                    <a:pt x="94837" y="99174"/>
                  </a:lnTo>
                  <a:close/>
                </a:path>
              </a:pathLst>
            </a:custGeom>
            <a:solidFill>
              <a:srgbClr val="E6DCD2"/>
            </a:solidFill>
            <a:ln>
              <a:noFill/>
            </a:ln>
          </p:spPr>
        </p:sp>
        <p:cxnSp>
          <p:nvCxnSpPr>
            <p:cNvPr id="40" name="Google Shape;40;p5"/>
            <p:cNvCxnSpPr/>
            <p:nvPr/>
          </p:nvCxnSpPr>
          <p:spPr>
            <a:xfrm>
              <a:off x="4677975" y="1296550"/>
              <a:ext cx="293100" cy="0"/>
            </a:xfrm>
            <a:prstGeom prst="straightConnector1">
              <a:avLst/>
            </a:prstGeom>
            <a:noFill/>
            <a:ln w="9525" cap="flat" cmpd="sng">
              <a:solidFill>
                <a:srgbClr val="E6DCD2"/>
              </a:solidFill>
              <a:prstDash val="solid"/>
              <a:round/>
              <a:headEnd type="none" w="sm" len="sm"/>
              <a:tailEnd type="oval" w="sm" len="sm"/>
            </a:ln>
          </p:spPr>
        </p:cxnSp>
        <p:cxnSp>
          <p:nvCxnSpPr>
            <p:cNvPr id="41" name="Google Shape;41;p5"/>
            <p:cNvCxnSpPr/>
            <p:nvPr/>
          </p:nvCxnSpPr>
          <p:spPr>
            <a:xfrm>
              <a:off x="4172925" y="1296550"/>
              <a:ext cx="293100" cy="0"/>
            </a:xfrm>
            <a:prstGeom prst="straightConnector1">
              <a:avLst/>
            </a:prstGeom>
            <a:noFill/>
            <a:ln w="9525" cap="flat" cmpd="sng">
              <a:solidFill>
                <a:srgbClr val="E6DCD2"/>
              </a:solidFill>
              <a:prstDash val="solid"/>
              <a:round/>
              <a:headEnd type="oval" w="sm" len="sm"/>
              <a:tailEnd type="none" w="sm" len="sm"/>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55"/>
        <p:cNvGrpSpPr/>
        <p:nvPr/>
      </p:nvGrpSpPr>
      <p:grpSpPr>
        <a:xfrm>
          <a:off x="0" y="0"/>
          <a:ext cx="0" cy="0"/>
          <a:chOff x="0" y="0"/>
          <a:chExt cx="0" cy="0"/>
        </a:xfrm>
      </p:grpSpPr>
      <p:grpSp>
        <p:nvGrpSpPr>
          <p:cNvPr id="56" name="Google Shape;56;p7"/>
          <p:cNvGrpSpPr/>
          <p:nvPr/>
        </p:nvGrpSpPr>
        <p:grpSpPr>
          <a:xfrm>
            <a:off x="0" y="-4"/>
            <a:ext cx="9144000" cy="5143506"/>
            <a:chOff x="0" y="-4"/>
            <a:chExt cx="9144000" cy="5143506"/>
          </a:xfrm>
        </p:grpSpPr>
        <p:pic>
          <p:nvPicPr>
            <p:cNvPr id="57" name="Google Shape;57;p7"/>
            <p:cNvPicPr preferRelativeResize="0"/>
            <p:nvPr/>
          </p:nvPicPr>
          <p:blipFill>
            <a:blip r:embed="rId2">
              <a:alphaModFix/>
            </a:blip>
            <a:stretch>
              <a:fillRect/>
            </a:stretch>
          </p:blipFill>
          <p:spPr>
            <a:xfrm>
              <a:off x="0" y="0"/>
              <a:ext cx="9144000" cy="5143500"/>
            </a:xfrm>
            <a:prstGeom prst="rect">
              <a:avLst/>
            </a:prstGeom>
            <a:noFill/>
            <a:ln>
              <a:noFill/>
            </a:ln>
          </p:spPr>
        </p:pic>
        <p:sp>
          <p:nvSpPr>
            <p:cNvPr id="58" name="Google Shape;58;p7"/>
            <p:cNvSpPr/>
            <p:nvPr/>
          </p:nvSpPr>
          <p:spPr>
            <a:xfrm>
              <a:off x="621650" y="621800"/>
              <a:ext cx="7908000" cy="3900300"/>
            </a:xfrm>
            <a:prstGeom prst="roundRect">
              <a:avLst>
                <a:gd name="adj" fmla="val 740"/>
              </a:avLst>
            </a:prstGeom>
            <a:solidFill>
              <a:schemeClr val="lt1"/>
            </a:solidFill>
            <a:ln>
              <a:noFill/>
            </a:ln>
            <a:effectLst>
              <a:outerShdw blurRad="214313" dist="38100" dir="5400000" algn="bl" rotWithShape="0">
                <a:schemeClr val="dk1">
                  <a:alpha val="6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7"/>
            <p:cNvPicPr preferRelativeResize="0"/>
            <p:nvPr/>
          </p:nvPicPr>
          <p:blipFill>
            <a:blip r:embed="rId3">
              <a:alphaModFix/>
            </a:blip>
            <a:stretch>
              <a:fillRect/>
            </a:stretch>
          </p:blipFill>
          <p:spPr>
            <a:xfrm>
              <a:off x="282500" y="1944450"/>
              <a:ext cx="595725" cy="753624"/>
            </a:xfrm>
            <a:prstGeom prst="rect">
              <a:avLst/>
            </a:prstGeom>
            <a:noFill/>
            <a:ln>
              <a:noFill/>
            </a:ln>
          </p:spPr>
        </p:pic>
        <p:pic>
          <p:nvPicPr>
            <p:cNvPr id="60" name="Google Shape;60;p7"/>
            <p:cNvPicPr preferRelativeResize="0"/>
            <p:nvPr/>
          </p:nvPicPr>
          <p:blipFill rotWithShape="1">
            <a:blip r:embed="rId4">
              <a:alphaModFix/>
            </a:blip>
            <a:srcRect r="22480"/>
            <a:stretch/>
          </p:blipFill>
          <p:spPr>
            <a:xfrm>
              <a:off x="8047947" y="1912825"/>
              <a:ext cx="1096050" cy="1945050"/>
            </a:xfrm>
            <a:prstGeom prst="rect">
              <a:avLst/>
            </a:prstGeom>
            <a:noFill/>
            <a:ln>
              <a:noFill/>
            </a:ln>
          </p:spPr>
        </p:pic>
        <p:pic>
          <p:nvPicPr>
            <p:cNvPr id="61" name="Google Shape;61;p7"/>
            <p:cNvPicPr preferRelativeResize="0"/>
            <p:nvPr/>
          </p:nvPicPr>
          <p:blipFill rotWithShape="1">
            <a:blip r:embed="rId5">
              <a:alphaModFix/>
            </a:blip>
            <a:srcRect t="40915"/>
            <a:stretch/>
          </p:blipFill>
          <p:spPr>
            <a:xfrm>
              <a:off x="787000" y="-4"/>
              <a:ext cx="1923550" cy="1475800"/>
            </a:xfrm>
            <a:prstGeom prst="rect">
              <a:avLst/>
            </a:prstGeom>
            <a:noFill/>
            <a:ln>
              <a:noFill/>
            </a:ln>
          </p:spPr>
        </p:pic>
        <p:pic>
          <p:nvPicPr>
            <p:cNvPr id="62" name="Google Shape;62;p7"/>
            <p:cNvPicPr preferRelativeResize="0"/>
            <p:nvPr/>
          </p:nvPicPr>
          <p:blipFill rotWithShape="1">
            <a:blip r:embed="rId6">
              <a:alphaModFix/>
            </a:blip>
            <a:srcRect b="27081"/>
            <a:stretch/>
          </p:blipFill>
          <p:spPr>
            <a:xfrm>
              <a:off x="215950" y="4149127"/>
              <a:ext cx="1902000" cy="994375"/>
            </a:xfrm>
            <a:prstGeom prst="rect">
              <a:avLst/>
            </a:prstGeom>
            <a:noFill/>
            <a:ln>
              <a:noFill/>
            </a:ln>
          </p:spPr>
        </p:pic>
      </p:grpSp>
      <p:sp>
        <p:nvSpPr>
          <p:cNvPr id="63" name="Google Shape;63;p7"/>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64" name="Google Shape;64;p7"/>
          <p:cNvSpPr txBox="1">
            <a:spLocks noGrp="1"/>
          </p:cNvSpPr>
          <p:nvPr>
            <p:ph type="body" idx="1"/>
          </p:nvPr>
        </p:nvSpPr>
        <p:spPr>
          <a:xfrm>
            <a:off x="983100" y="1452925"/>
            <a:ext cx="3353700" cy="26817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600"/>
              </a:spcBef>
              <a:spcAft>
                <a:spcPts val="0"/>
              </a:spcAft>
              <a:buSzPts val="1800"/>
              <a:buChar char="○"/>
              <a:defRPr sz="1800"/>
            </a:lvl2pPr>
            <a:lvl3pPr marL="1371600" lvl="2" indent="-342900" rtl="0">
              <a:spcBef>
                <a:spcPts val="600"/>
              </a:spcBef>
              <a:spcAft>
                <a:spcPts val="0"/>
              </a:spcAft>
              <a:buSzPts val="1800"/>
              <a:buChar char="■"/>
              <a:defRPr sz="1800"/>
            </a:lvl3pPr>
            <a:lvl4pPr marL="1828800" lvl="3" indent="-342900" rtl="0">
              <a:spcBef>
                <a:spcPts val="600"/>
              </a:spcBef>
              <a:spcAft>
                <a:spcPts val="0"/>
              </a:spcAft>
              <a:buSzPts val="1800"/>
              <a:buChar char="●"/>
              <a:defRPr sz="1800"/>
            </a:lvl4pPr>
            <a:lvl5pPr marL="2286000" lvl="4" indent="-342900" rtl="0">
              <a:spcBef>
                <a:spcPts val="600"/>
              </a:spcBef>
              <a:spcAft>
                <a:spcPts val="0"/>
              </a:spcAft>
              <a:buSzPts val="1800"/>
              <a:buChar char="○"/>
              <a:defRPr sz="1800"/>
            </a:lvl5pPr>
            <a:lvl6pPr marL="2743200" lvl="5" indent="-342900" rtl="0">
              <a:spcBef>
                <a:spcPts val="600"/>
              </a:spcBef>
              <a:spcAft>
                <a:spcPts val="0"/>
              </a:spcAft>
              <a:buSzPts val="1800"/>
              <a:buChar char="■"/>
              <a:defRPr sz="1800"/>
            </a:lvl6pPr>
            <a:lvl7pPr marL="3200400" lvl="6" indent="-342900" rtl="0">
              <a:spcBef>
                <a:spcPts val="600"/>
              </a:spcBef>
              <a:spcAft>
                <a:spcPts val="0"/>
              </a:spcAft>
              <a:buSzPts val="1800"/>
              <a:buChar char="●"/>
              <a:defRPr sz="1800"/>
            </a:lvl7pPr>
            <a:lvl8pPr marL="3657600" lvl="7" indent="-342900" rtl="0">
              <a:spcBef>
                <a:spcPts val="600"/>
              </a:spcBef>
              <a:spcAft>
                <a:spcPts val="0"/>
              </a:spcAft>
              <a:buSzPts val="1800"/>
              <a:buChar char="○"/>
              <a:defRPr sz="1800"/>
            </a:lvl8pPr>
            <a:lvl9pPr marL="4114800" lvl="8" indent="-342900" rtl="0">
              <a:spcBef>
                <a:spcPts val="600"/>
              </a:spcBef>
              <a:spcAft>
                <a:spcPts val="600"/>
              </a:spcAft>
              <a:buSzPts val="1800"/>
              <a:buChar char="■"/>
              <a:defRPr sz="1800"/>
            </a:lvl9pPr>
          </a:lstStyle>
          <a:p>
            <a:endParaRPr/>
          </a:p>
        </p:txBody>
      </p:sp>
      <p:sp>
        <p:nvSpPr>
          <p:cNvPr id="65" name="Google Shape;65;p7"/>
          <p:cNvSpPr txBox="1">
            <a:spLocks noGrp="1"/>
          </p:cNvSpPr>
          <p:nvPr>
            <p:ph type="body" idx="2"/>
          </p:nvPr>
        </p:nvSpPr>
        <p:spPr>
          <a:xfrm>
            <a:off x="4807223" y="1452925"/>
            <a:ext cx="3353700" cy="26817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600"/>
              </a:spcBef>
              <a:spcAft>
                <a:spcPts val="0"/>
              </a:spcAft>
              <a:buSzPts val="1800"/>
              <a:buChar char="○"/>
              <a:defRPr sz="1800"/>
            </a:lvl2pPr>
            <a:lvl3pPr marL="1371600" lvl="2" indent="-342900" rtl="0">
              <a:spcBef>
                <a:spcPts val="600"/>
              </a:spcBef>
              <a:spcAft>
                <a:spcPts val="0"/>
              </a:spcAft>
              <a:buSzPts val="1800"/>
              <a:buChar char="■"/>
              <a:defRPr sz="1800"/>
            </a:lvl3pPr>
            <a:lvl4pPr marL="1828800" lvl="3" indent="-342900" rtl="0">
              <a:spcBef>
                <a:spcPts val="600"/>
              </a:spcBef>
              <a:spcAft>
                <a:spcPts val="0"/>
              </a:spcAft>
              <a:buSzPts val="1800"/>
              <a:buChar char="●"/>
              <a:defRPr sz="1800"/>
            </a:lvl4pPr>
            <a:lvl5pPr marL="2286000" lvl="4" indent="-342900" rtl="0">
              <a:spcBef>
                <a:spcPts val="600"/>
              </a:spcBef>
              <a:spcAft>
                <a:spcPts val="0"/>
              </a:spcAft>
              <a:buSzPts val="1800"/>
              <a:buChar char="○"/>
              <a:defRPr sz="1800"/>
            </a:lvl5pPr>
            <a:lvl6pPr marL="2743200" lvl="5" indent="-342900" rtl="0">
              <a:spcBef>
                <a:spcPts val="600"/>
              </a:spcBef>
              <a:spcAft>
                <a:spcPts val="0"/>
              </a:spcAft>
              <a:buSzPts val="1800"/>
              <a:buChar char="■"/>
              <a:defRPr sz="1800"/>
            </a:lvl6pPr>
            <a:lvl7pPr marL="3200400" lvl="6" indent="-342900" rtl="0">
              <a:spcBef>
                <a:spcPts val="600"/>
              </a:spcBef>
              <a:spcAft>
                <a:spcPts val="0"/>
              </a:spcAft>
              <a:buSzPts val="1800"/>
              <a:buChar char="●"/>
              <a:defRPr sz="1800"/>
            </a:lvl7pPr>
            <a:lvl8pPr marL="3657600" lvl="7" indent="-342900" rtl="0">
              <a:spcBef>
                <a:spcPts val="600"/>
              </a:spcBef>
              <a:spcAft>
                <a:spcPts val="0"/>
              </a:spcAft>
              <a:buSzPts val="1800"/>
              <a:buChar char="○"/>
              <a:defRPr sz="1800"/>
            </a:lvl8pPr>
            <a:lvl9pPr marL="4114800" lvl="8" indent="-342900" rtl="0">
              <a:spcBef>
                <a:spcPts val="600"/>
              </a:spcBef>
              <a:spcAft>
                <a:spcPts val="600"/>
              </a:spcAft>
              <a:buSzPts val="1800"/>
              <a:buChar char="■"/>
              <a:defRPr sz="1800"/>
            </a:lvl9pPr>
          </a:lstStyle>
          <a:p>
            <a:endParaRPr/>
          </a:p>
        </p:txBody>
      </p:sp>
      <p:sp>
        <p:nvSpPr>
          <p:cNvPr id="66" name="Google Shape;66;p7"/>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67" name="Google Shape;67;p7"/>
          <p:cNvGrpSpPr/>
          <p:nvPr/>
        </p:nvGrpSpPr>
        <p:grpSpPr>
          <a:xfrm>
            <a:off x="4172925" y="1213654"/>
            <a:ext cx="798150" cy="142397"/>
            <a:chOff x="4172925" y="1213654"/>
            <a:chExt cx="798150" cy="142397"/>
          </a:xfrm>
        </p:grpSpPr>
        <p:sp>
          <p:nvSpPr>
            <p:cNvPr id="68" name="Google Shape;68;p7"/>
            <p:cNvSpPr/>
            <p:nvPr/>
          </p:nvSpPr>
          <p:spPr>
            <a:xfrm>
              <a:off x="4478514" y="1213654"/>
              <a:ext cx="186973" cy="142397"/>
            </a:xfrm>
            <a:custGeom>
              <a:avLst/>
              <a:gdLst/>
              <a:ahLst/>
              <a:cxnLst/>
              <a:rect l="l" t="t" r="r" b="b"/>
              <a:pathLst>
                <a:path w="130979" h="99753" extrusionOk="0">
                  <a:moveTo>
                    <a:pt x="65345" y="92524"/>
                  </a:moveTo>
                  <a:lnTo>
                    <a:pt x="35275" y="99753"/>
                  </a:lnTo>
                  <a:lnTo>
                    <a:pt x="23131" y="94837"/>
                  </a:lnTo>
                  <a:lnTo>
                    <a:pt x="30648" y="87320"/>
                  </a:lnTo>
                  <a:lnTo>
                    <a:pt x="15035" y="84139"/>
                  </a:lnTo>
                  <a:lnTo>
                    <a:pt x="0" y="68526"/>
                  </a:lnTo>
                  <a:lnTo>
                    <a:pt x="21396" y="59562"/>
                  </a:lnTo>
                  <a:lnTo>
                    <a:pt x="13589" y="51177"/>
                  </a:lnTo>
                  <a:lnTo>
                    <a:pt x="10409" y="22842"/>
                  </a:lnTo>
                  <a:lnTo>
                    <a:pt x="37588" y="26312"/>
                  </a:lnTo>
                  <a:lnTo>
                    <a:pt x="49442" y="39612"/>
                  </a:lnTo>
                  <a:lnTo>
                    <a:pt x="48575" y="21396"/>
                  </a:lnTo>
                  <a:lnTo>
                    <a:pt x="64767" y="0"/>
                  </a:lnTo>
                  <a:lnTo>
                    <a:pt x="81826" y="23131"/>
                  </a:lnTo>
                  <a:lnTo>
                    <a:pt x="81248" y="39034"/>
                  </a:lnTo>
                  <a:lnTo>
                    <a:pt x="91657" y="26312"/>
                  </a:lnTo>
                  <a:lnTo>
                    <a:pt x="119703" y="22553"/>
                  </a:lnTo>
                  <a:lnTo>
                    <a:pt x="116523" y="51177"/>
                  </a:lnTo>
                  <a:lnTo>
                    <a:pt x="107559" y="60430"/>
                  </a:lnTo>
                  <a:lnTo>
                    <a:pt x="130979" y="69104"/>
                  </a:lnTo>
                  <a:lnTo>
                    <a:pt x="113631" y="84717"/>
                  </a:lnTo>
                  <a:lnTo>
                    <a:pt x="98596" y="86741"/>
                  </a:lnTo>
                  <a:lnTo>
                    <a:pt x="105824" y="95126"/>
                  </a:lnTo>
                  <a:lnTo>
                    <a:pt x="94837" y="99174"/>
                  </a:lnTo>
                  <a:close/>
                </a:path>
              </a:pathLst>
            </a:custGeom>
            <a:solidFill>
              <a:srgbClr val="E6DCD2"/>
            </a:solidFill>
            <a:ln>
              <a:noFill/>
            </a:ln>
          </p:spPr>
        </p:sp>
        <p:cxnSp>
          <p:nvCxnSpPr>
            <p:cNvPr id="69" name="Google Shape;69;p7"/>
            <p:cNvCxnSpPr/>
            <p:nvPr/>
          </p:nvCxnSpPr>
          <p:spPr>
            <a:xfrm>
              <a:off x="4677975" y="1296550"/>
              <a:ext cx="293100" cy="0"/>
            </a:xfrm>
            <a:prstGeom prst="straightConnector1">
              <a:avLst/>
            </a:prstGeom>
            <a:noFill/>
            <a:ln w="9525" cap="flat" cmpd="sng">
              <a:solidFill>
                <a:srgbClr val="E6DCD2"/>
              </a:solidFill>
              <a:prstDash val="solid"/>
              <a:round/>
              <a:headEnd type="none" w="sm" len="sm"/>
              <a:tailEnd type="oval" w="sm" len="sm"/>
            </a:ln>
          </p:spPr>
        </p:cxnSp>
        <p:cxnSp>
          <p:nvCxnSpPr>
            <p:cNvPr id="70" name="Google Shape;70;p7"/>
            <p:cNvCxnSpPr/>
            <p:nvPr/>
          </p:nvCxnSpPr>
          <p:spPr>
            <a:xfrm>
              <a:off x="4172925" y="1296550"/>
              <a:ext cx="293100" cy="0"/>
            </a:xfrm>
            <a:prstGeom prst="straightConnector1">
              <a:avLst/>
            </a:prstGeom>
            <a:noFill/>
            <a:ln w="9525" cap="flat" cmpd="sng">
              <a:solidFill>
                <a:srgbClr val="E6DCD2"/>
              </a:solidFill>
              <a:prstDash val="solid"/>
              <a:round/>
              <a:headEnd type="oval" w="sm" len="sm"/>
              <a:tailEnd type="none" w="sm" len="sm"/>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6"/>
        <p:cNvGrpSpPr/>
        <p:nvPr/>
      </p:nvGrpSpPr>
      <p:grpSpPr>
        <a:xfrm>
          <a:off x="0" y="0"/>
          <a:ext cx="0" cy="0"/>
          <a:chOff x="0" y="0"/>
          <a:chExt cx="0" cy="0"/>
        </a:xfrm>
      </p:grpSpPr>
      <p:sp>
        <p:nvSpPr>
          <p:cNvPr id="117" name="Google Shape;117;p11"/>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pic>
        <p:nvPicPr>
          <p:cNvPr id="118" name="Google Shape;118;p11"/>
          <p:cNvPicPr preferRelativeResize="0"/>
          <p:nvPr/>
        </p:nvPicPr>
        <p:blipFill>
          <a:blip r:embed="rId2">
            <a:alphaModFix/>
          </a:blip>
          <a:stretch>
            <a:fillRect/>
          </a:stretch>
        </p:blipFill>
        <p:spPr>
          <a:xfrm>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83075" y="621650"/>
            <a:ext cx="7177800" cy="773700"/>
          </a:xfrm>
          <a:prstGeom prst="rect">
            <a:avLst/>
          </a:prstGeom>
          <a:noFill/>
          <a:ln>
            <a:noFill/>
          </a:ln>
        </p:spPr>
        <p:txBody>
          <a:bodyPr spcFirstLastPara="1" wrap="square" lIns="0" tIns="0" rIns="0" bIns="0" anchor="ctr" anchorCtr="0">
            <a:noAutofit/>
          </a:bodyPr>
          <a:lstStyle>
            <a:lvl1pPr lvl="0"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1pPr>
            <a:lvl2pPr lvl="1"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2pPr>
            <a:lvl3pPr lvl="2"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3pPr>
            <a:lvl4pPr lvl="3"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4pPr>
            <a:lvl5pPr lvl="4"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5pPr>
            <a:lvl6pPr lvl="5"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6pPr>
            <a:lvl7pPr lvl="6"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7pPr>
            <a:lvl8pPr lvl="7"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8pPr>
            <a:lvl9pPr lvl="8"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9pPr>
          </a:lstStyle>
          <a:p>
            <a:endParaRPr/>
          </a:p>
        </p:txBody>
      </p:sp>
      <p:sp>
        <p:nvSpPr>
          <p:cNvPr id="7" name="Google Shape;7;p1"/>
          <p:cNvSpPr txBox="1">
            <a:spLocks noGrp="1"/>
          </p:cNvSpPr>
          <p:nvPr>
            <p:ph type="body" idx="1"/>
          </p:nvPr>
        </p:nvSpPr>
        <p:spPr>
          <a:xfrm>
            <a:off x="983075" y="1452925"/>
            <a:ext cx="7177800" cy="2674500"/>
          </a:xfrm>
          <a:prstGeom prst="rect">
            <a:avLst/>
          </a:prstGeom>
          <a:noFill/>
          <a:ln>
            <a:noFill/>
          </a:ln>
        </p:spPr>
        <p:txBody>
          <a:bodyPr spcFirstLastPara="1" wrap="square" lIns="0" tIns="0" rIns="0" bIns="0" anchor="t" anchorCtr="0">
            <a:noAutofit/>
          </a:bodyPr>
          <a:lstStyle>
            <a:lvl1pPr marL="457200" lvl="0" indent="-355600" rtl="0">
              <a:lnSpc>
                <a:spcPct val="115000"/>
              </a:lnSpc>
              <a:spcBef>
                <a:spcPts val="0"/>
              </a:spcBef>
              <a:spcAft>
                <a:spcPts val="0"/>
              </a:spcAft>
              <a:buClr>
                <a:schemeClr val="accent3"/>
              </a:buClr>
              <a:buSzPts val="2000"/>
              <a:buFont typeface="Merriweather Light"/>
              <a:buChar char="●"/>
              <a:defRPr sz="2000">
                <a:solidFill>
                  <a:schemeClr val="dk1"/>
                </a:solidFill>
                <a:latin typeface="Merriweather Light"/>
                <a:ea typeface="Merriweather Light"/>
                <a:cs typeface="Merriweather Light"/>
                <a:sym typeface="Merriweather Light"/>
              </a:defRPr>
            </a:lvl1pPr>
            <a:lvl2pPr marL="914400" lvl="1" indent="-355600" rtl="0">
              <a:lnSpc>
                <a:spcPct val="115000"/>
              </a:lnSpc>
              <a:spcBef>
                <a:spcPts val="600"/>
              </a:spcBef>
              <a:spcAft>
                <a:spcPts val="0"/>
              </a:spcAft>
              <a:buClr>
                <a:schemeClr val="accent2"/>
              </a:buClr>
              <a:buSzPts val="2000"/>
              <a:buFont typeface="Merriweather Light"/>
              <a:buChar char="○"/>
              <a:defRPr sz="2000">
                <a:solidFill>
                  <a:schemeClr val="dk1"/>
                </a:solidFill>
                <a:latin typeface="Merriweather Light"/>
                <a:ea typeface="Merriweather Light"/>
                <a:cs typeface="Merriweather Light"/>
                <a:sym typeface="Merriweather Light"/>
              </a:defRPr>
            </a:lvl2pPr>
            <a:lvl3pPr marL="1371600" lvl="2" indent="-355600" rtl="0">
              <a:lnSpc>
                <a:spcPct val="115000"/>
              </a:lnSpc>
              <a:spcBef>
                <a:spcPts val="600"/>
              </a:spcBef>
              <a:spcAft>
                <a:spcPts val="0"/>
              </a:spcAft>
              <a:buClr>
                <a:schemeClr val="accent1"/>
              </a:buClr>
              <a:buSzPts val="2000"/>
              <a:buFont typeface="Merriweather Light"/>
              <a:buChar char="■"/>
              <a:defRPr sz="2000">
                <a:solidFill>
                  <a:schemeClr val="dk1"/>
                </a:solidFill>
                <a:latin typeface="Merriweather Light"/>
                <a:ea typeface="Merriweather Light"/>
                <a:cs typeface="Merriweather Light"/>
                <a:sym typeface="Merriweather Light"/>
              </a:defRPr>
            </a:lvl3pPr>
            <a:lvl4pPr marL="1828800" lvl="3" indent="-355600" rtl="0">
              <a:lnSpc>
                <a:spcPct val="115000"/>
              </a:lnSpc>
              <a:spcBef>
                <a:spcPts val="600"/>
              </a:spcBef>
              <a:spcAft>
                <a:spcPts val="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4pPr>
            <a:lvl5pPr marL="2286000" lvl="4" indent="-355600" rtl="0">
              <a:lnSpc>
                <a:spcPct val="115000"/>
              </a:lnSpc>
              <a:spcBef>
                <a:spcPts val="600"/>
              </a:spcBef>
              <a:spcAft>
                <a:spcPts val="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5pPr>
            <a:lvl6pPr marL="2743200" lvl="5" indent="-355600" rtl="0">
              <a:lnSpc>
                <a:spcPct val="115000"/>
              </a:lnSpc>
              <a:spcBef>
                <a:spcPts val="600"/>
              </a:spcBef>
              <a:spcAft>
                <a:spcPts val="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6pPr>
            <a:lvl7pPr marL="3200400" lvl="6" indent="-355600" rtl="0">
              <a:lnSpc>
                <a:spcPct val="115000"/>
              </a:lnSpc>
              <a:spcBef>
                <a:spcPts val="600"/>
              </a:spcBef>
              <a:spcAft>
                <a:spcPts val="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7pPr>
            <a:lvl8pPr marL="3657600" lvl="7" indent="-355600" rtl="0">
              <a:lnSpc>
                <a:spcPct val="115000"/>
              </a:lnSpc>
              <a:spcBef>
                <a:spcPts val="600"/>
              </a:spcBef>
              <a:spcAft>
                <a:spcPts val="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8pPr>
            <a:lvl9pPr marL="4114800" lvl="8" indent="-355600" rtl="0">
              <a:lnSpc>
                <a:spcPct val="115000"/>
              </a:lnSpc>
              <a:spcBef>
                <a:spcPts val="600"/>
              </a:spcBef>
              <a:spcAft>
                <a:spcPts val="60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9pPr>
          </a:lstStyle>
          <a:p>
            <a:endParaRPr/>
          </a:p>
        </p:txBody>
      </p:sp>
      <p:sp>
        <p:nvSpPr>
          <p:cNvPr id="8" name="Google Shape;8;p1"/>
          <p:cNvSpPr txBox="1">
            <a:spLocks noGrp="1"/>
          </p:cNvSpPr>
          <p:nvPr>
            <p:ph type="sldNum" idx="12"/>
          </p:nvPr>
        </p:nvSpPr>
        <p:spPr>
          <a:xfrm>
            <a:off x="4297650" y="4525025"/>
            <a:ext cx="548700" cy="368700"/>
          </a:xfrm>
          <a:prstGeom prst="rect">
            <a:avLst/>
          </a:prstGeom>
          <a:noFill/>
          <a:ln>
            <a:noFill/>
          </a:ln>
        </p:spPr>
        <p:txBody>
          <a:bodyPr spcFirstLastPara="1" wrap="square" lIns="0" tIns="0" rIns="0" bIns="0" anchor="ctr" anchorCtr="0">
            <a:noAutofit/>
          </a:bodyPr>
          <a:lstStyle>
            <a:lvl1pPr lvl="0" algn="ctr" rtl="0">
              <a:buNone/>
              <a:defRPr sz="1300">
                <a:solidFill>
                  <a:schemeClr val="accent5"/>
                </a:solidFill>
                <a:latin typeface="Abril Fatface"/>
                <a:ea typeface="Abril Fatface"/>
                <a:cs typeface="Abril Fatface"/>
                <a:sym typeface="Abril Fatface"/>
              </a:defRPr>
            </a:lvl1pPr>
            <a:lvl2pPr lvl="1" algn="ctr" rtl="0">
              <a:buNone/>
              <a:defRPr sz="1300">
                <a:solidFill>
                  <a:schemeClr val="accent5"/>
                </a:solidFill>
                <a:latin typeface="Abril Fatface"/>
                <a:ea typeface="Abril Fatface"/>
                <a:cs typeface="Abril Fatface"/>
                <a:sym typeface="Abril Fatface"/>
              </a:defRPr>
            </a:lvl2pPr>
            <a:lvl3pPr lvl="2" algn="ctr" rtl="0">
              <a:buNone/>
              <a:defRPr sz="1300">
                <a:solidFill>
                  <a:schemeClr val="accent5"/>
                </a:solidFill>
                <a:latin typeface="Abril Fatface"/>
                <a:ea typeface="Abril Fatface"/>
                <a:cs typeface="Abril Fatface"/>
                <a:sym typeface="Abril Fatface"/>
              </a:defRPr>
            </a:lvl3pPr>
            <a:lvl4pPr lvl="3" algn="ctr" rtl="0">
              <a:buNone/>
              <a:defRPr sz="1300">
                <a:solidFill>
                  <a:schemeClr val="accent5"/>
                </a:solidFill>
                <a:latin typeface="Abril Fatface"/>
                <a:ea typeface="Abril Fatface"/>
                <a:cs typeface="Abril Fatface"/>
                <a:sym typeface="Abril Fatface"/>
              </a:defRPr>
            </a:lvl4pPr>
            <a:lvl5pPr lvl="4" algn="ctr" rtl="0">
              <a:buNone/>
              <a:defRPr sz="1300">
                <a:solidFill>
                  <a:schemeClr val="accent5"/>
                </a:solidFill>
                <a:latin typeface="Abril Fatface"/>
                <a:ea typeface="Abril Fatface"/>
                <a:cs typeface="Abril Fatface"/>
                <a:sym typeface="Abril Fatface"/>
              </a:defRPr>
            </a:lvl5pPr>
            <a:lvl6pPr lvl="5" algn="ctr" rtl="0">
              <a:buNone/>
              <a:defRPr sz="1300">
                <a:solidFill>
                  <a:schemeClr val="accent5"/>
                </a:solidFill>
                <a:latin typeface="Abril Fatface"/>
                <a:ea typeface="Abril Fatface"/>
                <a:cs typeface="Abril Fatface"/>
                <a:sym typeface="Abril Fatface"/>
              </a:defRPr>
            </a:lvl6pPr>
            <a:lvl7pPr lvl="6" algn="ctr" rtl="0">
              <a:buNone/>
              <a:defRPr sz="1300">
                <a:solidFill>
                  <a:schemeClr val="accent5"/>
                </a:solidFill>
                <a:latin typeface="Abril Fatface"/>
                <a:ea typeface="Abril Fatface"/>
                <a:cs typeface="Abril Fatface"/>
                <a:sym typeface="Abril Fatface"/>
              </a:defRPr>
            </a:lvl7pPr>
            <a:lvl8pPr lvl="7" algn="ctr" rtl="0">
              <a:buNone/>
              <a:defRPr sz="1300">
                <a:solidFill>
                  <a:schemeClr val="accent5"/>
                </a:solidFill>
                <a:latin typeface="Abril Fatface"/>
                <a:ea typeface="Abril Fatface"/>
                <a:cs typeface="Abril Fatface"/>
                <a:sym typeface="Abril Fatface"/>
              </a:defRPr>
            </a:lvl8pPr>
            <a:lvl9pPr lvl="8" algn="ctr" rtl="0">
              <a:buNone/>
              <a:defRPr sz="1300">
                <a:solidFill>
                  <a:schemeClr val="accent5"/>
                </a:solidFill>
                <a:latin typeface="Abril Fatface"/>
                <a:ea typeface="Abril Fatface"/>
                <a:cs typeface="Abril Fatface"/>
                <a:sym typeface="Abril Fatface"/>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7"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9573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2"/>
          <p:cNvSpPr txBox="1">
            <a:spLocks noGrp="1"/>
          </p:cNvSpPr>
          <p:nvPr>
            <p:ph type="ctrTitle"/>
          </p:nvPr>
        </p:nvSpPr>
        <p:spPr>
          <a:xfrm>
            <a:off x="1517975" y="1257750"/>
            <a:ext cx="6108000" cy="26280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6000" dirty="0"/>
              <a:t>1 Thessalonians</a:t>
            </a:r>
            <a:br>
              <a:rPr lang="en" sz="6000" dirty="0"/>
            </a:br>
            <a:r>
              <a:rPr lang="en" sz="6000" dirty="0"/>
              <a:t>5:16-24</a:t>
            </a:r>
            <a:endParaRPr sz="6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cBhvr>
                                        <p:cTn id="7" dur="500" fill="hold"/>
                                        <p:tgtEl>
                                          <p:spTgt spid="123"/>
                                        </p:tgtEl>
                                        <p:attrNameLst>
                                          <p:attrName>ppt_w</p:attrName>
                                        </p:attrNameLst>
                                      </p:cBhvr>
                                      <p:tavLst>
                                        <p:tav tm="0">
                                          <p:val>
                                            <p:fltVal val="0"/>
                                          </p:val>
                                        </p:tav>
                                        <p:tav tm="100000">
                                          <p:val>
                                            <p:strVal val="#ppt_w"/>
                                          </p:val>
                                        </p:tav>
                                      </p:tavLst>
                                    </p:anim>
                                    <p:anim calcmode="lin" valueType="num">
                                      <p:cBhvr>
                                        <p:cTn id="8" dur="500" fill="hold"/>
                                        <p:tgtEl>
                                          <p:spTgt spid="123"/>
                                        </p:tgtEl>
                                        <p:attrNameLst>
                                          <p:attrName>ppt_h</p:attrName>
                                        </p:attrNameLst>
                                      </p:cBhvr>
                                      <p:tavLst>
                                        <p:tav tm="0">
                                          <p:val>
                                            <p:fltVal val="0"/>
                                          </p:val>
                                        </p:tav>
                                        <p:tav tm="100000">
                                          <p:val>
                                            <p:strVal val="#ppt_h"/>
                                          </p:val>
                                        </p:tav>
                                      </p:tavLst>
                                    </p:anim>
                                    <p:animEffect transition="in" filter="fade">
                                      <p:cBhvr>
                                        <p:cTn id="9"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30" name="Google Shape;130;p13"/>
          <p:cNvSpPr txBox="1">
            <a:spLocks noGrp="1"/>
          </p:cNvSpPr>
          <p:nvPr>
            <p:ph type="body" idx="1"/>
          </p:nvPr>
        </p:nvSpPr>
        <p:spPr>
          <a:xfrm>
            <a:off x="1808789" y="1439277"/>
            <a:ext cx="5902195" cy="26817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US" b="1" dirty="0">
                <a:latin typeface="Flareserif821 BT" panose="020E0602030304020304" pitchFamily="34" charset="0"/>
              </a:rPr>
              <a:t>"He that hath the inexhaustible spring of good for his portion, that hath his welfare entrusted in God's most faithful hand, that hath the infinite beauty and excellency for the perpetual object of his contemplation, that </a:t>
            </a:r>
            <a:r>
              <a:rPr lang="en-US" b="1" dirty="0" err="1">
                <a:latin typeface="Flareserif821 BT" panose="020E0602030304020304" pitchFamily="34" charset="0"/>
              </a:rPr>
              <a:t>enjoyeth</a:t>
            </a:r>
            <a:r>
              <a:rPr lang="en-US" b="1" dirty="0">
                <a:latin typeface="Flareserif821 BT" panose="020E0602030304020304" pitchFamily="34" charset="0"/>
              </a:rPr>
              <a:t> the serenity of a sound mind, of a pure heart, of a quiet conscience, of a sure hope, what can he want to refresh or comfort him?" - Isaac Barrow, 1669, the professor who taught Isaac Newton</a:t>
            </a:r>
            <a:endParaRPr sz="2800" dirty="0">
              <a:latin typeface="Flareserif821 BT" panose="020E06020303040203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0">
                                            <p:txEl>
                                              <p:pRg st="0" end="0"/>
                                            </p:txEl>
                                          </p:spTgt>
                                        </p:tgtEl>
                                        <p:attrNameLst>
                                          <p:attrName>style.visibility</p:attrName>
                                        </p:attrNameLst>
                                      </p:cBhvr>
                                      <p:to>
                                        <p:strVal val="visible"/>
                                      </p:to>
                                    </p:set>
                                    <p:animEffect transition="in" filter="fade">
                                      <p:cBhvr>
                                        <p:cTn id="7" dur="1000"/>
                                        <p:tgtEl>
                                          <p:spTgt spid="130">
                                            <p:txEl>
                                              <p:pRg st="0" end="0"/>
                                            </p:txEl>
                                          </p:spTgt>
                                        </p:tgtEl>
                                      </p:cBhvr>
                                    </p:animEffect>
                                    <p:anim calcmode="lin" valueType="num">
                                      <p:cBhvr>
                                        <p:cTn id="8" dur="1000" fill="hold"/>
                                        <p:tgtEl>
                                          <p:spTgt spid="13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4"/>
          <p:cNvSpPr txBox="1">
            <a:spLocks noGrp="1"/>
          </p:cNvSpPr>
          <p:nvPr>
            <p:ph type="ctrTitle" idx="4294967295"/>
          </p:nvPr>
        </p:nvSpPr>
        <p:spPr>
          <a:xfrm>
            <a:off x="566895" y="1124100"/>
            <a:ext cx="7717296" cy="897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5400" dirty="0">
                <a:effectLst>
                  <a:outerShdw blurRad="38100" dist="38100" dir="2700000" algn="tl">
                    <a:srgbClr val="000000">
                      <a:alpha val="43137"/>
                    </a:srgbClr>
                  </a:outerShdw>
                </a:effectLst>
              </a:rPr>
              <a:t>Verse 16 “Rejoice Always”</a:t>
            </a:r>
            <a:endParaRPr sz="5400" dirty="0">
              <a:effectLst>
                <a:outerShdw blurRad="38100" dist="38100" dir="2700000" algn="tl">
                  <a:srgbClr val="000000">
                    <a:alpha val="43137"/>
                  </a:srgbClr>
                </a:outerShdw>
              </a:effectLst>
            </a:endParaRPr>
          </a:p>
        </p:txBody>
      </p:sp>
      <p:sp>
        <p:nvSpPr>
          <p:cNvPr id="138" name="Google Shape;138;p14"/>
          <p:cNvSpPr txBox="1">
            <a:spLocks noGrp="1"/>
          </p:cNvSpPr>
          <p:nvPr>
            <p:ph type="subTitle" idx="4294967295"/>
          </p:nvPr>
        </p:nvSpPr>
        <p:spPr>
          <a:xfrm>
            <a:off x="1728450" y="2142699"/>
            <a:ext cx="6235800" cy="1794680"/>
          </a:xfrm>
          <a:prstGeom prst="rect">
            <a:avLst/>
          </a:prstGeom>
        </p:spPr>
        <p:txBody>
          <a:bodyPr spcFirstLastPara="1" wrap="square" lIns="0" tIns="0" rIns="0" bIns="0" anchor="t" anchorCtr="0">
            <a:noAutofit/>
          </a:bodyPr>
          <a:lstStyle/>
          <a:p>
            <a:pPr marL="0" lvl="0" indent="0" rtl="0">
              <a:lnSpc>
                <a:spcPct val="100000"/>
              </a:lnSpc>
              <a:spcBef>
                <a:spcPts val="0"/>
              </a:spcBef>
              <a:spcAft>
                <a:spcPts val="0"/>
              </a:spcAft>
              <a:buNone/>
            </a:pPr>
            <a:r>
              <a:rPr lang="en-US" sz="2800" b="1" dirty="0"/>
              <a:t>JOY is the feeling of delight which arises from possession of present good and confident assurance of future happiness.</a:t>
            </a:r>
            <a:endParaRPr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500" fill="hold"/>
                                        <p:tgtEl>
                                          <p:spTgt spid="137"/>
                                        </p:tgtEl>
                                        <p:attrNameLst>
                                          <p:attrName>ppt_x</p:attrName>
                                        </p:attrNameLst>
                                      </p:cBhvr>
                                      <p:tavLst>
                                        <p:tav tm="0">
                                          <p:val>
                                            <p:strVal val="0-#ppt_w/2"/>
                                          </p:val>
                                        </p:tav>
                                        <p:tav tm="100000">
                                          <p:val>
                                            <p:strVal val="#ppt_x"/>
                                          </p:val>
                                        </p:tav>
                                      </p:tavLst>
                                    </p:anim>
                                    <p:anim calcmode="lin" valueType="num">
                                      <p:cBhvr additive="base">
                                        <p:cTn id="8" dur="500" fill="hold"/>
                                        <p:tgtEl>
                                          <p:spTgt spid="13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8">
                                            <p:txEl>
                                              <p:pRg st="0" end="0"/>
                                            </p:txEl>
                                          </p:spTgt>
                                        </p:tgtEl>
                                        <p:attrNameLst>
                                          <p:attrName>style.visibility</p:attrName>
                                        </p:attrNameLst>
                                      </p:cBhvr>
                                      <p:to>
                                        <p:strVal val="visible"/>
                                      </p:to>
                                    </p:set>
                                    <p:anim calcmode="lin" valueType="num">
                                      <p:cBhvr additive="base">
                                        <p:cTn id="13" dur="500" fill="hold"/>
                                        <p:tgtEl>
                                          <p:spTgt spid="13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600" dirty="0"/>
              <a:t>WE REJOICE:</a:t>
            </a:r>
            <a:endParaRPr dirty="0"/>
          </a:p>
        </p:txBody>
      </p:sp>
      <p:sp>
        <p:nvSpPr>
          <p:cNvPr id="158" name="Google Shape;158;p17"/>
          <p:cNvSpPr txBox="1">
            <a:spLocks noGrp="1"/>
          </p:cNvSpPr>
          <p:nvPr>
            <p:ph type="body" idx="1"/>
          </p:nvPr>
        </p:nvSpPr>
        <p:spPr>
          <a:xfrm>
            <a:off x="983075" y="1330656"/>
            <a:ext cx="7177800" cy="3036627"/>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sz="2400" dirty="0">
                <a:effectLst>
                  <a:outerShdw blurRad="38100" dist="38100" dir="2700000" algn="tl">
                    <a:srgbClr val="000000">
                      <a:alpha val="43137"/>
                    </a:srgbClr>
                  </a:outerShdw>
                </a:effectLst>
              </a:rPr>
              <a:t>Even in Times of Persecution – Matthew 5:11,12</a:t>
            </a:r>
            <a:endParaRPr sz="2400" dirty="0">
              <a:effectLst>
                <a:outerShdw blurRad="38100" dist="38100" dir="2700000" algn="tl">
                  <a:srgbClr val="000000">
                    <a:alpha val="43137"/>
                  </a:srgbClr>
                </a:outerShdw>
              </a:effectLst>
            </a:endParaRPr>
          </a:p>
          <a:p>
            <a:pPr lvl="0">
              <a:spcBef>
                <a:spcPts val="600"/>
              </a:spcBef>
            </a:pPr>
            <a:r>
              <a:rPr lang="en-US" sz="2400" dirty="0">
                <a:effectLst>
                  <a:outerShdw blurRad="38100" dist="38100" dir="2700000" algn="tl">
                    <a:srgbClr val="000000">
                      <a:alpha val="43137"/>
                    </a:srgbClr>
                  </a:outerShdw>
                </a:effectLst>
              </a:rPr>
              <a:t>Hebrews 12:1,2 “looking unto Jesus, the author and finisher of our faith, who for the joy that was set before Him endured the cross, despising the shame, and has sat down at the right hand of the throne of God.”</a:t>
            </a:r>
            <a:endParaRPr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wipe(down)">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58">
                                            <p:txEl>
                                              <p:pRg st="0" end="0"/>
                                            </p:txEl>
                                          </p:spTgt>
                                        </p:tgtEl>
                                        <p:attrNameLst>
                                          <p:attrName>style.visibility</p:attrName>
                                        </p:attrNameLst>
                                      </p:cBhvr>
                                      <p:to>
                                        <p:strVal val="visible"/>
                                      </p:to>
                                    </p:set>
                                    <p:anim calcmode="lin" valueType="num">
                                      <p:cBhvr>
                                        <p:cTn id="12" dur="1000" fill="hold"/>
                                        <p:tgtEl>
                                          <p:spTgt spid="158">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58">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5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58">
                                            <p:txEl>
                                              <p:pRg st="1" end="1"/>
                                            </p:txEl>
                                          </p:spTgt>
                                        </p:tgtEl>
                                        <p:attrNameLst>
                                          <p:attrName>style.visibility</p:attrName>
                                        </p:attrNameLst>
                                      </p:cBhvr>
                                      <p:to>
                                        <p:strVal val="visible"/>
                                      </p:to>
                                    </p:set>
                                    <p:anim calcmode="lin" valueType="num">
                                      <p:cBhvr>
                                        <p:cTn id="19" dur="1000" fill="hold"/>
                                        <p:tgtEl>
                                          <p:spTgt spid="158">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58">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600" dirty="0"/>
              <a:t>The Christians’  Reasons:</a:t>
            </a:r>
            <a:endParaRPr dirty="0"/>
          </a:p>
        </p:txBody>
      </p:sp>
      <p:sp>
        <p:nvSpPr>
          <p:cNvPr id="158" name="Google Shape;158;p17"/>
          <p:cNvSpPr txBox="1">
            <a:spLocks noGrp="1"/>
          </p:cNvSpPr>
          <p:nvPr>
            <p:ph type="body" idx="1"/>
          </p:nvPr>
        </p:nvSpPr>
        <p:spPr>
          <a:xfrm>
            <a:off x="983075" y="1330656"/>
            <a:ext cx="7177800" cy="3036627"/>
          </a:xfrm>
          <a:prstGeom prst="rect">
            <a:avLst/>
          </a:prstGeom>
        </p:spPr>
        <p:txBody>
          <a:bodyPr spcFirstLastPara="1" wrap="square" lIns="0" tIns="0" rIns="0" bIns="0" anchor="t" anchorCtr="0">
            <a:noAutofit/>
          </a:bodyPr>
          <a:lstStyle/>
          <a:p>
            <a:pPr lvl="0"/>
            <a:r>
              <a:rPr lang="en-US" dirty="0">
                <a:effectLst>
                  <a:outerShdw blurRad="38100" dist="38100" dir="2700000" algn="tl">
                    <a:srgbClr val="000000">
                      <a:alpha val="43137"/>
                    </a:srgbClr>
                  </a:outerShdw>
                </a:effectLst>
              </a:rPr>
              <a:t>Blessing of Forgiveness – Acts 8:39 “he went on his way rejoicing.” </a:t>
            </a:r>
            <a:endParaRPr dirty="0">
              <a:effectLst>
                <a:outerShdw blurRad="38100" dist="38100" dir="2700000" algn="tl">
                  <a:srgbClr val="000000">
                    <a:alpha val="43137"/>
                  </a:srgbClr>
                </a:outerShdw>
              </a:effectLst>
            </a:endParaRPr>
          </a:p>
          <a:p>
            <a:pPr lvl="0">
              <a:spcBef>
                <a:spcPts val="600"/>
              </a:spcBef>
            </a:pPr>
            <a:r>
              <a:rPr lang="en-US" dirty="0">
                <a:effectLst>
                  <a:outerShdw blurRad="38100" dist="38100" dir="2700000" algn="tl">
                    <a:srgbClr val="000000">
                      <a:alpha val="43137"/>
                    </a:srgbClr>
                  </a:outerShdw>
                </a:effectLst>
              </a:rPr>
              <a:t>Promise of Eternal Life – Luke 10:20 “rejoice because your names are written in heaven.“</a:t>
            </a:r>
          </a:p>
          <a:p>
            <a:pPr lvl="0">
              <a:spcBef>
                <a:spcPts val="600"/>
              </a:spcBef>
            </a:pPr>
            <a:r>
              <a:rPr lang="en-US" dirty="0">
                <a:effectLst>
                  <a:outerShdw blurRad="38100" dist="38100" dir="2700000" algn="tl">
                    <a:srgbClr val="000000">
                      <a:alpha val="43137"/>
                    </a:srgbClr>
                  </a:outerShdw>
                </a:effectLst>
              </a:rPr>
              <a:t>1 John 2:25 “ this is the promise that He has promised us--eternal life.”</a:t>
            </a:r>
          </a:p>
          <a:p>
            <a:pPr lvl="0">
              <a:spcBef>
                <a:spcPts val="600"/>
              </a:spcBef>
            </a:pPr>
            <a:r>
              <a:rPr lang="en-US" dirty="0">
                <a:effectLst>
                  <a:outerShdw blurRad="38100" dist="38100" dir="2700000" algn="tl">
                    <a:srgbClr val="000000">
                      <a:alpha val="43137"/>
                    </a:srgbClr>
                  </a:outerShdw>
                </a:effectLst>
              </a:rPr>
              <a:t>This is a DIRECT ORDER – Philippians 4:4 “ Rejoice in the Lord always.” </a:t>
            </a:r>
            <a:endParaRP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0158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wipe(down)">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58">
                                            <p:txEl>
                                              <p:pRg st="0" end="0"/>
                                            </p:txEl>
                                          </p:spTgt>
                                        </p:tgtEl>
                                        <p:attrNameLst>
                                          <p:attrName>style.visibility</p:attrName>
                                        </p:attrNameLst>
                                      </p:cBhvr>
                                      <p:to>
                                        <p:strVal val="visible"/>
                                      </p:to>
                                    </p:set>
                                    <p:anim calcmode="lin" valueType="num">
                                      <p:cBhvr>
                                        <p:cTn id="12" dur="1000" fill="hold"/>
                                        <p:tgtEl>
                                          <p:spTgt spid="158">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58">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5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58">
                                            <p:txEl>
                                              <p:pRg st="1" end="1"/>
                                            </p:txEl>
                                          </p:spTgt>
                                        </p:tgtEl>
                                        <p:attrNameLst>
                                          <p:attrName>style.visibility</p:attrName>
                                        </p:attrNameLst>
                                      </p:cBhvr>
                                      <p:to>
                                        <p:strVal val="visible"/>
                                      </p:to>
                                    </p:set>
                                    <p:anim calcmode="lin" valueType="num">
                                      <p:cBhvr>
                                        <p:cTn id="19" dur="1000" fill="hold"/>
                                        <p:tgtEl>
                                          <p:spTgt spid="158">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58">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5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58">
                                            <p:txEl>
                                              <p:pRg st="2" end="2"/>
                                            </p:txEl>
                                          </p:spTgt>
                                        </p:tgtEl>
                                        <p:attrNameLst>
                                          <p:attrName>style.visibility</p:attrName>
                                        </p:attrNameLst>
                                      </p:cBhvr>
                                      <p:to>
                                        <p:strVal val="visible"/>
                                      </p:to>
                                    </p:set>
                                    <p:anim calcmode="lin" valueType="num">
                                      <p:cBhvr>
                                        <p:cTn id="26" dur="1000" fill="hold"/>
                                        <p:tgtEl>
                                          <p:spTgt spid="158">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58">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58">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58">
                                            <p:txEl>
                                              <p:pRg st="3" end="3"/>
                                            </p:txEl>
                                          </p:spTgt>
                                        </p:tgtEl>
                                        <p:attrNameLst>
                                          <p:attrName>style.visibility</p:attrName>
                                        </p:attrNameLst>
                                      </p:cBhvr>
                                      <p:to>
                                        <p:strVal val="visible"/>
                                      </p:to>
                                    </p:set>
                                    <p:anim calcmode="lin" valueType="num">
                                      <p:cBhvr>
                                        <p:cTn id="33" dur="1000" fill="hold"/>
                                        <p:tgtEl>
                                          <p:spTgt spid="158">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58">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4"/>
          <p:cNvSpPr txBox="1">
            <a:spLocks noGrp="1"/>
          </p:cNvSpPr>
          <p:nvPr>
            <p:ph type="ctrTitle" idx="4294967295"/>
          </p:nvPr>
        </p:nvSpPr>
        <p:spPr>
          <a:xfrm>
            <a:off x="1317008" y="1130923"/>
            <a:ext cx="6509983" cy="2485733"/>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6600" dirty="0">
                <a:effectLst>
                  <a:outerShdw blurRad="38100" dist="38100" dir="2700000" algn="tl">
                    <a:srgbClr val="000000">
                      <a:alpha val="43137"/>
                    </a:srgbClr>
                  </a:outerShdw>
                </a:effectLst>
              </a:rPr>
              <a:t>Verse 17 “Pray Without Ceasing”</a:t>
            </a:r>
            <a:endParaRPr sz="6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5294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500" fill="hold"/>
                                        <p:tgtEl>
                                          <p:spTgt spid="137"/>
                                        </p:tgtEl>
                                        <p:attrNameLst>
                                          <p:attrName>ppt_x</p:attrName>
                                        </p:attrNameLst>
                                      </p:cBhvr>
                                      <p:tavLst>
                                        <p:tav tm="0">
                                          <p:val>
                                            <p:strVal val="0-#ppt_w/2"/>
                                          </p:val>
                                        </p:tav>
                                        <p:tav tm="100000">
                                          <p:val>
                                            <p:strVal val="#ppt_x"/>
                                          </p:val>
                                        </p:tav>
                                      </p:tavLst>
                                    </p:anim>
                                    <p:anim calcmode="lin" valueType="num">
                                      <p:cBhvr additive="base">
                                        <p:cTn id="8" dur="500" fill="hold"/>
                                        <p:tgtEl>
                                          <p:spTgt spid="1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600" dirty="0"/>
              <a:t>Prayer Is:</a:t>
            </a:r>
            <a:endParaRPr dirty="0"/>
          </a:p>
        </p:txBody>
      </p:sp>
      <p:sp>
        <p:nvSpPr>
          <p:cNvPr id="158" name="Google Shape;158;p17"/>
          <p:cNvSpPr txBox="1">
            <a:spLocks noGrp="1"/>
          </p:cNvSpPr>
          <p:nvPr>
            <p:ph type="body" idx="1"/>
          </p:nvPr>
        </p:nvSpPr>
        <p:spPr>
          <a:xfrm>
            <a:off x="983075" y="1330656"/>
            <a:ext cx="7177800" cy="3036627"/>
          </a:xfrm>
          <a:prstGeom prst="rect">
            <a:avLst/>
          </a:prstGeom>
        </p:spPr>
        <p:txBody>
          <a:bodyPr spcFirstLastPara="1" wrap="square" lIns="0" tIns="0" rIns="0" bIns="0" anchor="t" anchorCtr="0">
            <a:noAutofit/>
          </a:bodyPr>
          <a:lstStyle/>
          <a:p>
            <a:pPr lvl="0"/>
            <a:r>
              <a:rPr lang="en-US" dirty="0">
                <a:effectLst>
                  <a:outerShdw blurRad="38100" dist="38100" dir="2700000" algn="tl">
                    <a:srgbClr val="000000">
                      <a:alpha val="43137"/>
                    </a:srgbClr>
                  </a:outerShdw>
                </a:effectLst>
              </a:rPr>
              <a:t>Constant – Luke 18:1,7 “men always ought to pray and not lose heart,”</a:t>
            </a:r>
            <a:endParaRPr dirty="0">
              <a:effectLst>
                <a:outerShdw blurRad="38100" dist="38100" dir="2700000" algn="tl">
                  <a:srgbClr val="000000">
                    <a:alpha val="43137"/>
                  </a:srgbClr>
                </a:outerShdw>
              </a:effectLst>
            </a:endParaRPr>
          </a:p>
          <a:p>
            <a:pPr lvl="0">
              <a:spcBef>
                <a:spcPts val="600"/>
              </a:spcBef>
            </a:pPr>
            <a:r>
              <a:rPr lang="en-US" dirty="0">
                <a:effectLst>
                  <a:outerShdw blurRad="38100" dist="38100" dir="2700000" algn="tl">
                    <a:srgbClr val="000000">
                      <a:alpha val="43137"/>
                    </a:srgbClr>
                  </a:outerShdw>
                </a:effectLst>
              </a:rPr>
              <a:t>Colossians 4:2 “ Continue earnestly in prayer, being vigilant in it with thanksgiving;”</a:t>
            </a:r>
          </a:p>
          <a:p>
            <a:pPr lvl="0">
              <a:spcBef>
                <a:spcPts val="600"/>
              </a:spcBef>
            </a:pPr>
            <a:r>
              <a:rPr lang="en-US" dirty="0">
                <a:effectLst>
                  <a:outerShdw blurRad="38100" dist="38100" dir="2700000" algn="tl">
                    <a:srgbClr val="000000">
                      <a:alpha val="43137"/>
                    </a:srgbClr>
                  </a:outerShdw>
                </a:effectLst>
              </a:rPr>
              <a:t>Used by God To Do His Will- 2 Timothy 2:20,21 “if anyone cleanses himself from the latter, he will be a vessel for honor, sanctified and useful for the Master, prepared for every good work.”</a:t>
            </a:r>
          </a:p>
        </p:txBody>
      </p:sp>
    </p:spTree>
    <p:extLst>
      <p:ext uri="{BB962C8B-B14F-4D97-AF65-F5344CB8AC3E}">
        <p14:creationId xmlns:p14="http://schemas.microsoft.com/office/powerpoint/2010/main" val="35001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wipe(down)">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58">
                                            <p:txEl>
                                              <p:pRg st="0" end="0"/>
                                            </p:txEl>
                                          </p:spTgt>
                                        </p:tgtEl>
                                        <p:attrNameLst>
                                          <p:attrName>style.visibility</p:attrName>
                                        </p:attrNameLst>
                                      </p:cBhvr>
                                      <p:to>
                                        <p:strVal val="visible"/>
                                      </p:to>
                                    </p:set>
                                    <p:anim calcmode="lin" valueType="num">
                                      <p:cBhvr>
                                        <p:cTn id="12" dur="1000" fill="hold"/>
                                        <p:tgtEl>
                                          <p:spTgt spid="158">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58">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5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58">
                                            <p:txEl>
                                              <p:pRg st="1" end="1"/>
                                            </p:txEl>
                                          </p:spTgt>
                                        </p:tgtEl>
                                        <p:attrNameLst>
                                          <p:attrName>style.visibility</p:attrName>
                                        </p:attrNameLst>
                                      </p:cBhvr>
                                      <p:to>
                                        <p:strVal val="visible"/>
                                      </p:to>
                                    </p:set>
                                    <p:anim calcmode="lin" valueType="num">
                                      <p:cBhvr>
                                        <p:cTn id="19" dur="1000" fill="hold"/>
                                        <p:tgtEl>
                                          <p:spTgt spid="158">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58">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5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58">
                                            <p:txEl>
                                              <p:pRg st="2" end="2"/>
                                            </p:txEl>
                                          </p:spTgt>
                                        </p:tgtEl>
                                        <p:attrNameLst>
                                          <p:attrName>style.visibility</p:attrName>
                                        </p:attrNameLst>
                                      </p:cBhvr>
                                      <p:to>
                                        <p:strVal val="visible"/>
                                      </p:to>
                                    </p:set>
                                    <p:anim calcmode="lin" valueType="num">
                                      <p:cBhvr>
                                        <p:cTn id="26" dur="1000" fill="hold"/>
                                        <p:tgtEl>
                                          <p:spTgt spid="158">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58">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5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4"/>
          <p:cNvSpPr txBox="1">
            <a:spLocks noGrp="1"/>
          </p:cNvSpPr>
          <p:nvPr>
            <p:ph type="ctrTitle" idx="4294967295"/>
          </p:nvPr>
        </p:nvSpPr>
        <p:spPr>
          <a:xfrm>
            <a:off x="1317008" y="1581299"/>
            <a:ext cx="6509983" cy="2485733"/>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5400" dirty="0">
                <a:effectLst>
                  <a:outerShdw blurRad="38100" dist="38100" dir="2700000" algn="tl">
                    <a:srgbClr val="000000">
                      <a:alpha val="43137"/>
                    </a:srgbClr>
                  </a:outerShdw>
                </a:effectLst>
              </a:rPr>
              <a:t>Verse 18 “In Everything Give Thanks”</a:t>
            </a:r>
            <a:endParaRPr sz="5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3203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500" fill="hold"/>
                                        <p:tgtEl>
                                          <p:spTgt spid="137"/>
                                        </p:tgtEl>
                                        <p:attrNameLst>
                                          <p:attrName>ppt_x</p:attrName>
                                        </p:attrNameLst>
                                      </p:cBhvr>
                                      <p:tavLst>
                                        <p:tav tm="0">
                                          <p:val>
                                            <p:strVal val="0-#ppt_w/2"/>
                                          </p:val>
                                        </p:tav>
                                        <p:tav tm="100000">
                                          <p:val>
                                            <p:strVal val="#ppt_x"/>
                                          </p:val>
                                        </p:tav>
                                      </p:tavLst>
                                    </p:anim>
                                    <p:anim calcmode="lin" valueType="num">
                                      <p:cBhvr additive="base">
                                        <p:cTn id="8" dur="500" fill="hold"/>
                                        <p:tgtEl>
                                          <p:spTgt spid="1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600" dirty="0"/>
              <a:t>Thank God:</a:t>
            </a:r>
            <a:endParaRPr dirty="0"/>
          </a:p>
        </p:txBody>
      </p:sp>
      <p:sp>
        <p:nvSpPr>
          <p:cNvPr id="158" name="Google Shape;158;p17"/>
          <p:cNvSpPr txBox="1">
            <a:spLocks noGrp="1"/>
          </p:cNvSpPr>
          <p:nvPr>
            <p:ph type="body" idx="1"/>
          </p:nvPr>
        </p:nvSpPr>
        <p:spPr>
          <a:xfrm>
            <a:off x="983075" y="1330656"/>
            <a:ext cx="7177800" cy="3036627"/>
          </a:xfrm>
          <a:prstGeom prst="rect">
            <a:avLst/>
          </a:prstGeom>
        </p:spPr>
        <p:txBody>
          <a:bodyPr spcFirstLastPara="1" wrap="square" lIns="0" tIns="0" rIns="0" bIns="0" anchor="t" anchorCtr="0">
            <a:noAutofit/>
          </a:bodyPr>
          <a:lstStyle/>
          <a:p>
            <a:pPr lvl="0"/>
            <a:r>
              <a:rPr lang="en-US" sz="2200" dirty="0">
                <a:effectLst>
                  <a:outerShdw blurRad="38100" dist="38100" dir="2700000" algn="tl">
                    <a:srgbClr val="000000">
                      <a:alpha val="43137"/>
                    </a:srgbClr>
                  </a:outerShdw>
                </a:effectLst>
              </a:rPr>
              <a:t>In Every Circumstance – Joy, sorrow, prosperity, poverty…”</a:t>
            </a:r>
            <a:endParaRPr sz="2200" dirty="0">
              <a:effectLst>
                <a:outerShdw blurRad="38100" dist="38100" dir="2700000" algn="tl">
                  <a:srgbClr val="000000">
                    <a:alpha val="43137"/>
                  </a:srgbClr>
                </a:outerShdw>
              </a:effectLst>
            </a:endParaRPr>
          </a:p>
          <a:p>
            <a:pPr lvl="0">
              <a:spcBef>
                <a:spcPts val="600"/>
              </a:spcBef>
            </a:pPr>
            <a:r>
              <a:rPr lang="en-US" sz="2200" dirty="0">
                <a:effectLst>
                  <a:outerShdw blurRad="38100" dist="38100" dir="2700000" algn="tl">
                    <a:srgbClr val="000000">
                      <a:alpha val="43137"/>
                    </a:srgbClr>
                  </a:outerShdw>
                </a:effectLst>
              </a:rPr>
              <a:t>It Is GOD’S WILL For Us – therefore it is our duty</a:t>
            </a:r>
          </a:p>
          <a:p>
            <a:pPr lvl="0">
              <a:spcBef>
                <a:spcPts val="600"/>
              </a:spcBef>
            </a:pPr>
            <a:r>
              <a:rPr lang="en-US" sz="2200" dirty="0">
                <a:effectLst>
                  <a:outerShdw blurRad="38100" dist="38100" dir="2700000" algn="tl">
                    <a:srgbClr val="000000">
                      <a:alpha val="43137"/>
                    </a:srgbClr>
                  </a:outerShdw>
                </a:effectLst>
              </a:rPr>
              <a:t>It Is GOD’S DESIRE – Loss of communication is always a disaster!</a:t>
            </a:r>
          </a:p>
          <a:p>
            <a:pPr lvl="0">
              <a:spcBef>
                <a:spcPts val="600"/>
              </a:spcBef>
            </a:pPr>
            <a:r>
              <a:rPr lang="en-US" sz="2200" dirty="0">
                <a:effectLst>
                  <a:outerShdw blurRad="38100" dist="38100" dir="2700000" algn="tl">
                    <a:srgbClr val="000000">
                      <a:alpha val="43137"/>
                    </a:srgbClr>
                  </a:outerShdw>
                </a:effectLst>
              </a:rPr>
              <a:t>It Is GOD’S PURPOSE for me to be Grateful and to be Thankful!</a:t>
            </a:r>
          </a:p>
        </p:txBody>
      </p:sp>
    </p:spTree>
    <p:extLst>
      <p:ext uri="{BB962C8B-B14F-4D97-AF65-F5344CB8AC3E}">
        <p14:creationId xmlns:p14="http://schemas.microsoft.com/office/powerpoint/2010/main" val="76787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wipe(down)">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58">
                                            <p:txEl>
                                              <p:pRg st="0" end="0"/>
                                            </p:txEl>
                                          </p:spTgt>
                                        </p:tgtEl>
                                        <p:attrNameLst>
                                          <p:attrName>style.visibility</p:attrName>
                                        </p:attrNameLst>
                                      </p:cBhvr>
                                      <p:to>
                                        <p:strVal val="visible"/>
                                      </p:to>
                                    </p:set>
                                    <p:anim calcmode="lin" valueType="num">
                                      <p:cBhvr>
                                        <p:cTn id="12" dur="1000" fill="hold"/>
                                        <p:tgtEl>
                                          <p:spTgt spid="158">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58">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5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58">
                                            <p:txEl>
                                              <p:pRg st="1" end="1"/>
                                            </p:txEl>
                                          </p:spTgt>
                                        </p:tgtEl>
                                        <p:attrNameLst>
                                          <p:attrName>style.visibility</p:attrName>
                                        </p:attrNameLst>
                                      </p:cBhvr>
                                      <p:to>
                                        <p:strVal val="visible"/>
                                      </p:to>
                                    </p:set>
                                    <p:anim calcmode="lin" valueType="num">
                                      <p:cBhvr>
                                        <p:cTn id="19" dur="1000" fill="hold"/>
                                        <p:tgtEl>
                                          <p:spTgt spid="158">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58">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5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58">
                                            <p:txEl>
                                              <p:pRg st="2" end="2"/>
                                            </p:txEl>
                                          </p:spTgt>
                                        </p:tgtEl>
                                        <p:attrNameLst>
                                          <p:attrName>style.visibility</p:attrName>
                                        </p:attrNameLst>
                                      </p:cBhvr>
                                      <p:to>
                                        <p:strVal val="visible"/>
                                      </p:to>
                                    </p:set>
                                    <p:anim calcmode="lin" valueType="num">
                                      <p:cBhvr>
                                        <p:cTn id="26" dur="1000" fill="hold"/>
                                        <p:tgtEl>
                                          <p:spTgt spid="158">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58">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58">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58">
                                            <p:txEl>
                                              <p:pRg st="3" end="3"/>
                                            </p:txEl>
                                          </p:spTgt>
                                        </p:tgtEl>
                                        <p:attrNameLst>
                                          <p:attrName>style.visibility</p:attrName>
                                        </p:attrNameLst>
                                      </p:cBhvr>
                                      <p:to>
                                        <p:strVal val="visible"/>
                                      </p:to>
                                    </p:set>
                                    <p:anim calcmode="lin" valueType="num">
                                      <p:cBhvr>
                                        <p:cTn id="33" dur="1000" fill="hold"/>
                                        <p:tgtEl>
                                          <p:spTgt spid="158">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58">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a:spLocks noGrp="1"/>
          </p:cNvSpPr>
          <p:nvPr>
            <p:ph type="title"/>
          </p:nvPr>
        </p:nvSpPr>
        <p:spPr>
          <a:xfrm>
            <a:off x="1522161" y="642121"/>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600" dirty="0"/>
              <a:t>So Much To Be Thankful For:</a:t>
            </a:r>
            <a:endParaRPr dirty="0"/>
          </a:p>
        </p:txBody>
      </p:sp>
      <p:sp>
        <p:nvSpPr>
          <p:cNvPr id="158" name="Google Shape;158;p17"/>
          <p:cNvSpPr txBox="1">
            <a:spLocks noGrp="1"/>
          </p:cNvSpPr>
          <p:nvPr>
            <p:ph type="body" idx="1"/>
          </p:nvPr>
        </p:nvSpPr>
        <p:spPr>
          <a:xfrm>
            <a:off x="983075" y="1330656"/>
            <a:ext cx="7177800" cy="3036627"/>
          </a:xfrm>
          <a:prstGeom prst="rect">
            <a:avLst/>
          </a:prstGeom>
        </p:spPr>
        <p:txBody>
          <a:bodyPr spcFirstLastPara="1" wrap="square" lIns="0" tIns="0" rIns="0" bIns="0" anchor="t" anchorCtr="0">
            <a:noAutofit/>
          </a:bodyPr>
          <a:lstStyle/>
          <a:p>
            <a:pPr lvl="0"/>
            <a:r>
              <a:rPr lang="en-US" sz="2200" dirty="0">
                <a:effectLst>
                  <a:outerShdw blurRad="38100" dist="38100" dir="2700000" algn="tl">
                    <a:srgbClr val="000000">
                      <a:alpha val="43137"/>
                    </a:srgbClr>
                  </a:outerShdw>
                </a:effectLst>
              </a:rPr>
              <a:t>His Marvelous Works – Psalm 9:1 “I will tell of all Your marvelous works.”</a:t>
            </a:r>
            <a:endParaRPr sz="2200" dirty="0">
              <a:effectLst>
                <a:outerShdw blurRad="38100" dist="38100" dir="2700000" algn="tl">
                  <a:srgbClr val="000000">
                    <a:alpha val="43137"/>
                  </a:srgbClr>
                </a:outerShdw>
              </a:effectLst>
            </a:endParaRPr>
          </a:p>
          <a:p>
            <a:pPr lvl="0">
              <a:spcBef>
                <a:spcPts val="600"/>
              </a:spcBef>
            </a:pPr>
            <a:r>
              <a:rPr lang="en-US" sz="2200" dirty="0">
                <a:effectLst>
                  <a:outerShdw blurRad="38100" dist="38100" dir="2700000" algn="tl">
                    <a:srgbClr val="000000">
                      <a:alpha val="43137"/>
                    </a:srgbClr>
                  </a:outerShdw>
                </a:effectLst>
              </a:rPr>
              <a:t>Faithfulness Of Others – 1 Thessalonians 1:2,13</a:t>
            </a:r>
          </a:p>
          <a:p>
            <a:pPr lvl="0">
              <a:spcBef>
                <a:spcPts val="600"/>
              </a:spcBef>
            </a:pPr>
            <a:r>
              <a:rPr lang="en-US" sz="2200" dirty="0">
                <a:effectLst>
                  <a:outerShdw blurRad="38100" dist="38100" dir="2700000" algn="tl">
                    <a:srgbClr val="000000">
                      <a:alpha val="43137"/>
                    </a:srgbClr>
                  </a:outerShdw>
                </a:effectLst>
              </a:rPr>
              <a:t>Family – Psalm 127:3-5</a:t>
            </a:r>
          </a:p>
          <a:p>
            <a:pPr lvl="0">
              <a:spcBef>
                <a:spcPts val="600"/>
              </a:spcBef>
            </a:pPr>
            <a:r>
              <a:rPr lang="en-US" sz="2200" dirty="0">
                <a:effectLst>
                  <a:outerShdw blurRad="38100" dist="38100" dir="2700000" algn="tl">
                    <a:srgbClr val="000000">
                      <a:alpha val="43137"/>
                    </a:srgbClr>
                  </a:outerShdw>
                </a:effectLst>
              </a:rPr>
              <a:t>Daily Provisions – Luke 22:19 “And He took bread, gave thanks and broke it, and gave it to them…”</a:t>
            </a:r>
          </a:p>
        </p:txBody>
      </p:sp>
    </p:spTree>
    <p:extLst>
      <p:ext uri="{BB962C8B-B14F-4D97-AF65-F5344CB8AC3E}">
        <p14:creationId xmlns:p14="http://schemas.microsoft.com/office/powerpoint/2010/main" val="234745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wipe(down)">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58">
                                            <p:txEl>
                                              <p:pRg st="0" end="0"/>
                                            </p:txEl>
                                          </p:spTgt>
                                        </p:tgtEl>
                                        <p:attrNameLst>
                                          <p:attrName>style.visibility</p:attrName>
                                        </p:attrNameLst>
                                      </p:cBhvr>
                                      <p:to>
                                        <p:strVal val="visible"/>
                                      </p:to>
                                    </p:set>
                                    <p:anim calcmode="lin" valueType="num">
                                      <p:cBhvr>
                                        <p:cTn id="12" dur="1000" fill="hold"/>
                                        <p:tgtEl>
                                          <p:spTgt spid="158">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58">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5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58">
                                            <p:txEl>
                                              <p:pRg st="1" end="1"/>
                                            </p:txEl>
                                          </p:spTgt>
                                        </p:tgtEl>
                                        <p:attrNameLst>
                                          <p:attrName>style.visibility</p:attrName>
                                        </p:attrNameLst>
                                      </p:cBhvr>
                                      <p:to>
                                        <p:strVal val="visible"/>
                                      </p:to>
                                    </p:set>
                                    <p:anim calcmode="lin" valueType="num">
                                      <p:cBhvr>
                                        <p:cTn id="19" dur="1000" fill="hold"/>
                                        <p:tgtEl>
                                          <p:spTgt spid="158">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58">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5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58">
                                            <p:txEl>
                                              <p:pRg st="2" end="2"/>
                                            </p:txEl>
                                          </p:spTgt>
                                        </p:tgtEl>
                                        <p:attrNameLst>
                                          <p:attrName>style.visibility</p:attrName>
                                        </p:attrNameLst>
                                      </p:cBhvr>
                                      <p:to>
                                        <p:strVal val="visible"/>
                                      </p:to>
                                    </p:set>
                                    <p:anim calcmode="lin" valueType="num">
                                      <p:cBhvr>
                                        <p:cTn id="26" dur="1000" fill="hold"/>
                                        <p:tgtEl>
                                          <p:spTgt spid="158">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58">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58">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58">
                                            <p:txEl>
                                              <p:pRg st="3" end="3"/>
                                            </p:txEl>
                                          </p:spTgt>
                                        </p:tgtEl>
                                        <p:attrNameLst>
                                          <p:attrName>style.visibility</p:attrName>
                                        </p:attrNameLst>
                                      </p:cBhvr>
                                      <p:to>
                                        <p:strVal val="visible"/>
                                      </p:to>
                                    </p:set>
                                    <p:anim calcmode="lin" valueType="num">
                                      <p:cBhvr>
                                        <p:cTn id="33" dur="1000" fill="hold"/>
                                        <p:tgtEl>
                                          <p:spTgt spid="158">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58">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4"/>
          <p:cNvSpPr txBox="1">
            <a:spLocks noGrp="1"/>
          </p:cNvSpPr>
          <p:nvPr>
            <p:ph type="ctrTitle" idx="4294967295"/>
          </p:nvPr>
        </p:nvSpPr>
        <p:spPr>
          <a:xfrm>
            <a:off x="1521725" y="1221476"/>
            <a:ext cx="6509983" cy="2797790"/>
          </a:xfrm>
          <a:prstGeom prst="rect">
            <a:avLst/>
          </a:prstGeom>
        </p:spPr>
        <p:txBody>
          <a:bodyPr spcFirstLastPara="1" wrap="square" lIns="0" tIns="0" rIns="0" bIns="0" anchor="ctr" anchorCtr="0">
            <a:noAutofit/>
          </a:bodyPr>
          <a:lstStyle/>
          <a:p>
            <a:pPr lvl="0" algn="l"/>
            <a:r>
              <a:rPr lang="en-US" sz="3400" dirty="0">
                <a:effectLst>
                  <a:outerShdw blurRad="38100" dist="38100" dir="2700000" algn="tl">
                    <a:srgbClr val="000000">
                      <a:alpha val="43137"/>
                    </a:srgbClr>
                  </a:outerShdw>
                </a:effectLst>
              </a:rPr>
              <a:t>Verse 23 “Now may the God of peace Himself sanctify you completely; and may your whole spirit, soul, and body be preserved blameless at the coming of our Lord Jesus Christ.”</a:t>
            </a:r>
          </a:p>
        </p:txBody>
      </p:sp>
    </p:spTree>
    <p:extLst>
      <p:ext uri="{BB962C8B-B14F-4D97-AF65-F5344CB8AC3E}">
        <p14:creationId xmlns:p14="http://schemas.microsoft.com/office/powerpoint/2010/main" val="33918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500" fill="hold"/>
                                        <p:tgtEl>
                                          <p:spTgt spid="137"/>
                                        </p:tgtEl>
                                        <p:attrNameLst>
                                          <p:attrName>ppt_x</p:attrName>
                                        </p:attrNameLst>
                                      </p:cBhvr>
                                      <p:tavLst>
                                        <p:tav tm="0">
                                          <p:val>
                                            <p:strVal val="0-#ppt_w/2"/>
                                          </p:val>
                                        </p:tav>
                                        <p:tav tm="100000">
                                          <p:val>
                                            <p:strVal val="#ppt_x"/>
                                          </p:val>
                                        </p:tav>
                                      </p:tavLst>
                                    </p:anim>
                                    <p:anim calcmode="lin" valueType="num">
                                      <p:cBhvr additive="base">
                                        <p:cTn id="8" dur="500" fill="hold"/>
                                        <p:tgtEl>
                                          <p:spTgt spid="1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a:spLocks noGrp="1"/>
          </p:cNvSpPr>
          <p:nvPr>
            <p:ph type="title"/>
          </p:nvPr>
        </p:nvSpPr>
        <p:spPr>
          <a:xfrm>
            <a:off x="1058136" y="662593"/>
            <a:ext cx="7177800" cy="124127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500" dirty="0"/>
              <a:t>A Promise Of Our Complete Salvation</a:t>
            </a:r>
            <a:endParaRPr sz="3500" dirty="0"/>
          </a:p>
        </p:txBody>
      </p:sp>
      <p:sp>
        <p:nvSpPr>
          <p:cNvPr id="158" name="Google Shape;158;p17"/>
          <p:cNvSpPr txBox="1">
            <a:spLocks noGrp="1"/>
          </p:cNvSpPr>
          <p:nvPr>
            <p:ph type="body" idx="1"/>
          </p:nvPr>
        </p:nvSpPr>
        <p:spPr>
          <a:xfrm>
            <a:off x="1133201" y="1721324"/>
            <a:ext cx="7177800" cy="3036627"/>
          </a:xfrm>
          <a:prstGeom prst="rect">
            <a:avLst/>
          </a:prstGeom>
        </p:spPr>
        <p:txBody>
          <a:bodyPr spcFirstLastPara="1" wrap="square" lIns="0" tIns="0" rIns="0" bIns="0" anchor="t" anchorCtr="0">
            <a:noAutofit/>
          </a:bodyPr>
          <a:lstStyle/>
          <a:p>
            <a:pPr lvl="0"/>
            <a:r>
              <a:rPr lang="en-US" sz="2200" dirty="0">
                <a:effectLst>
                  <a:outerShdw blurRad="38100" dist="38100" dir="2700000" algn="tl">
                    <a:srgbClr val="000000">
                      <a:alpha val="43137"/>
                    </a:srgbClr>
                  </a:outerShdw>
                </a:effectLst>
              </a:rPr>
              <a:t>Something None Of Us Can Do For Ourselves- Ephesians 2:8,9 “it is the gift of God”</a:t>
            </a:r>
            <a:endParaRPr sz="2200" dirty="0">
              <a:effectLst>
                <a:outerShdw blurRad="38100" dist="38100" dir="2700000" algn="tl">
                  <a:srgbClr val="000000">
                    <a:alpha val="43137"/>
                  </a:srgbClr>
                </a:outerShdw>
              </a:effectLst>
            </a:endParaRPr>
          </a:p>
          <a:p>
            <a:pPr lvl="0">
              <a:spcBef>
                <a:spcPts val="600"/>
              </a:spcBef>
            </a:pPr>
            <a:r>
              <a:rPr lang="en-US" sz="2200" dirty="0">
                <a:effectLst>
                  <a:outerShdw blurRad="38100" dist="38100" dir="2700000" algn="tl">
                    <a:srgbClr val="000000">
                      <a:alpha val="43137"/>
                    </a:srgbClr>
                  </a:outerShdw>
                </a:effectLst>
              </a:rPr>
              <a:t>We Need To Learn To Trust God – Luke 17:10 “when you have done all those things which you are commanded, say, 'We are unprofitable servants. We have done what was our duty to do.'"</a:t>
            </a:r>
          </a:p>
        </p:txBody>
      </p:sp>
    </p:spTree>
    <p:extLst>
      <p:ext uri="{BB962C8B-B14F-4D97-AF65-F5344CB8AC3E}">
        <p14:creationId xmlns:p14="http://schemas.microsoft.com/office/powerpoint/2010/main" val="203770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wipe(down)">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58">
                                            <p:txEl>
                                              <p:pRg st="0" end="0"/>
                                            </p:txEl>
                                          </p:spTgt>
                                        </p:tgtEl>
                                        <p:attrNameLst>
                                          <p:attrName>style.visibility</p:attrName>
                                        </p:attrNameLst>
                                      </p:cBhvr>
                                      <p:to>
                                        <p:strVal val="visible"/>
                                      </p:to>
                                    </p:set>
                                    <p:anim calcmode="lin" valueType="num">
                                      <p:cBhvr>
                                        <p:cTn id="12" dur="1000" fill="hold"/>
                                        <p:tgtEl>
                                          <p:spTgt spid="158">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58">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5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58">
                                            <p:txEl>
                                              <p:pRg st="1" end="1"/>
                                            </p:txEl>
                                          </p:spTgt>
                                        </p:tgtEl>
                                        <p:attrNameLst>
                                          <p:attrName>style.visibility</p:attrName>
                                        </p:attrNameLst>
                                      </p:cBhvr>
                                      <p:to>
                                        <p:strVal val="visible"/>
                                      </p:to>
                                    </p:set>
                                    <p:anim calcmode="lin" valueType="num">
                                      <p:cBhvr>
                                        <p:cTn id="19" dur="1000" fill="hold"/>
                                        <p:tgtEl>
                                          <p:spTgt spid="158">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58">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4"/>
          <p:cNvSpPr txBox="1">
            <a:spLocks noGrp="1"/>
          </p:cNvSpPr>
          <p:nvPr>
            <p:ph type="ctrTitle" idx="4294967295"/>
          </p:nvPr>
        </p:nvSpPr>
        <p:spPr>
          <a:xfrm>
            <a:off x="1555844" y="1328883"/>
            <a:ext cx="6509983" cy="2485733"/>
          </a:xfrm>
          <a:prstGeom prst="rect">
            <a:avLst/>
          </a:prstGeom>
        </p:spPr>
        <p:txBody>
          <a:bodyPr spcFirstLastPara="1" wrap="square" lIns="0" tIns="0" rIns="0" bIns="0" anchor="ctr" anchorCtr="0">
            <a:noAutofit/>
          </a:bodyPr>
          <a:lstStyle/>
          <a:p>
            <a:pPr lvl="0"/>
            <a:r>
              <a:rPr lang="en" sz="5400" dirty="0">
                <a:effectLst>
                  <a:outerShdw blurRad="38100" dist="38100" dir="2700000" algn="tl">
                    <a:srgbClr val="000000">
                      <a:alpha val="43137"/>
                    </a:srgbClr>
                  </a:outerShdw>
                </a:effectLst>
              </a:rPr>
              <a:t>Verse 24 “</a:t>
            </a:r>
            <a:r>
              <a:rPr lang="en-US" sz="5400" dirty="0">
                <a:effectLst>
                  <a:outerShdw blurRad="38100" dist="38100" dir="2700000" algn="tl">
                    <a:srgbClr val="000000">
                      <a:alpha val="43137"/>
                    </a:srgbClr>
                  </a:outerShdw>
                </a:effectLst>
              </a:rPr>
              <a:t>He who calls you is faithful, who also will do it.</a:t>
            </a:r>
            <a:r>
              <a:rPr lang="en" sz="5400" dirty="0">
                <a:effectLst>
                  <a:outerShdw blurRad="38100" dist="38100" dir="2700000" algn="tl">
                    <a:srgbClr val="000000">
                      <a:alpha val="43137"/>
                    </a:srgbClr>
                  </a:outerShdw>
                </a:effectLst>
              </a:rPr>
              <a:t>”</a:t>
            </a:r>
            <a:endParaRPr sz="5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50928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500" fill="hold"/>
                                        <p:tgtEl>
                                          <p:spTgt spid="137"/>
                                        </p:tgtEl>
                                        <p:attrNameLst>
                                          <p:attrName>ppt_x</p:attrName>
                                        </p:attrNameLst>
                                      </p:cBhvr>
                                      <p:tavLst>
                                        <p:tav tm="0">
                                          <p:val>
                                            <p:strVal val="0-#ppt_w/2"/>
                                          </p:val>
                                        </p:tav>
                                        <p:tav tm="100000">
                                          <p:val>
                                            <p:strVal val="#ppt_x"/>
                                          </p:val>
                                        </p:tav>
                                      </p:tavLst>
                                    </p:anim>
                                    <p:anim calcmode="lin" valueType="num">
                                      <p:cBhvr additive="base">
                                        <p:cTn id="8" dur="500" fill="hold"/>
                                        <p:tgtEl>
                                          <p:spTgt spid="1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a:spLocks noGrp="1"/>
          </p:cNvSpPr>
          <p:nvPr>
            <p:ph type="title"/>
          </p:nvPr>
        </p:nvSpPr>
        <p:spPr>
          <a:xfrm>
            <a:off x="1058136" y="662593"/>
            <a:ext cx="7177800" cy="654416"/>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5400" dirty="0">
                <a:effectLst>
                  <a:outerShdw blurRad="38100" dist="38100" dir="2700000" algn="tl">
                    <a:srgbClr val="000000">
                      <a:alpha val="43137"/>
                    </a:srgbClr>
                  </a:outerShdw>
                </a:effectLst>
              </a:rPr>
              <a:t>Thanksgiving</a:t>
            </a:r>
            <a:endParaRPr sz="5400" dirty="0">
              <a:effectLst>
                <a:outerShdw blurRad="38100" dist="38100" dir="2700000" algn="tl">
                  <a:srgbClr val="000000">
                    <a:alpha val="43137"/>
                  </a:srgbClr>
                </a:outerShdw>
              </a:effectLst>
            </a:endParaRPr>
          </a:p>
        </p:txBody>
      </p:sp>
      <p:sp>
        <p:nvSpPr>
          <p:cNvPr id="158" name="Google Shape;158;p17"/>
          <p:cNvSpPr txBox="1">
            <a:spLocks noGrp="1"/>
          </p:cNvSpPr>
          <p:nvPr>
            <p:ph type="body" idx="1"/>
          </p:nvPr>
        </p:nvSpPr>
        <p:spPr>
          <a:xfrm>
            <a:off x="1133201" y="1433016"/>
            <a:ext cx="7177800" cy="3324936"/>
          </a:xfrm>
          <a:prstGeom prst="rect">
            <a:avLst/>
          </a:prstGeom>
        </p:spPr>
        <p:txBody>
          <a:bodyPr spcFirstLastPara="1" wrap="square" lIns="0" tIns="0" rIns="0" bIns="0" anchor="t" anchorCtr="0">
            <a:noAutofit/>
          </a:bodyPr>
          <a:lstStyle/>
          <a:p>
            <a:pPr lvl="0"/>
            <a:r>
              <a:rPr lang="en-US" sz="2100" dirty="0">
                <a:effectLst>
                  <a:outerShdw blurRad="38100" dist="38100" dir="2700000" algn="tl">
                    <a:srgbClr val="000000">
                      <a:alpha val="43137"/>
                    </a:srgbClr>
                  </a:outerShdw>
                </a:effectLst>
              </a:rPr>
              <a:t>Ingratitude is SO INCOMPATIBLE with being a Christian – 2 Corinthians 9:15</a:t>
            </a:r>
            <a:endParaRPr sz="2100" dirty="0">
              <a:effectLst>
                <a:outerShdw blurRad="38100" dist="38100" dir="2700000" algn="tl">
                  <a:srgbClr val="000000">
                    <a:alpha val="43137"/>
                  </a:srgbClr>
                </a:outerShdw>
              </a:effectLst>
            </a:endParaRPr>
          </a:p>
          <a:p>
            <a:pPr lvl="0">
              <a:spcBef>
                <a:spcPts val="600"/>
              </a:spcBef>
            </a:pPr>
            <a:r>
              <a:rPr lang="en-US" sz="2100" dirty="0">
                <a:effectLst>
                  <a:outerShdw blurRad="38100" dist="38100" dir="2700000" algn="tl">
                    <a:srgbClr val="000000">
                      <a:alpha val="43137"/>
                    </a:srgbClr>
                  </a:outerShdw>
                </a:effectLst>
              </a:rPr>
              <a:t>Those Who Are Truly Thankful Will Speak As The Psalmist in Psalm 116:12-14 “What shall I render to the LORD For all His benefits toward me? 13 I will take up the cup of salvation, And call upon the name of the LORD. 14 I will pay my vows to the LORD Now in the presence of all His people.”</a:t>
            </a:r>
          </a:p>
        </p:txBody>
      </p:sp>
    </p:spTree>
    <p:extLst>
      <p:ext uri="{BB962C8B-B14F-4D97-AF65-F5344CB8AC3E}">
        <p14:creationId xmlns:p14="http://schemas.microsoft.com/office/powerpoint/2010/main" val="12454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wipe(down)">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58">
                                            <p:txEl>
                                              <p:pRg st="0" end="0"/>
                                            </p:txEl>
                                          </p:spTgt>
                                        </p:tgtEl>
                                        <p:attrNameLst>
                                          <p:attrName>style.visibility</p:attrName>
                                        </p:attrNameLst>
                                      </p:cBhvr>
                                      <p:to>
                                        <p:strVal val="visible"/>
                                      </p:to>
                                    </p:set>
                                    <p:anim calcmode="lin" valueType="num">
                                      <p:cBhvr>
                                        <p:cTn id="12" dur="1000" fill="hold"/>
                                        <p:tgtEl>
                                          <p:spTgt spid="158">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58">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5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58">
                                            <p:txEl>
                                              <p:pRg st="1" end="1"/>
                                            </p:txEl>
                                          </p:spTgt>
                                        </p:tgtEl>
                                        <p:attrNameLst>
                                          <p:attrName>style.visibility</p:attrName>
                                        </p:attrNameLst>
                                      </p:cBhvr>
                                      <p:to>
                                        <p:strVal val="visible"/>
                                      </p:to>
                                    </p:set>
                                    <p:anim calcmode="lin" valueType="num">
                                      <p:cBhvr>
                                        <p:cTn id="19" dur="1000" fill="hold"/>
                                        <p:tgtEl>
                                          <p:spTgt spid="158">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58">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6"/>
            </a:gs>
            <a:gs pos="50000">
              <a:schemeClr val="accent5"/>
            </a:gs>
            <a:gs pos="100000">
              <a:schemeClr val="dk1"/>
            </a:gs>
          </a:gsLst>
          <a:path path="circle">
            <a:fillToRect l="50000" t="50000" r="50000" b="50000"/>
          </a:path>
          <a:tileRect/>
        </a:gradFill>
        <a:effectLst/>
      </p:bgPr>
    </p:bg>
    <p:spTree>
      <p:nvGrpSpPr>
        <p:cNvPr id="1" name="Shape 269"/>
        <p:cNvGrpSpPr/>
        <p:nvPr/>
      </p:nvGrpSpPr>
      <p:grpSpPr>
        <a:xfrm>
          <a:off x="0" y="0"/>
          <a:ext cx="0" cy="0"/>
          <a:chOff x="0" y="0"/>
          <a:chExt cx="0" cy="0"/>
        </a:xfrm>
      </p:grpSpPr>
      <p:sp>
        <p:nvSpPr>
          <p:cNvPr id="270" name="Google Shape;270;p26"/>
          <p:cNvSpPr txBox="1">
            <a:spLocks noGrp="1"/>
          </p:cNvSpPr>
          <p:nvPr>
            <p:ph type="ctrTitle" idx="4294967295"/>
          </p:nvPr>
        </p:nvSpPr>
        <p:spPr>
          <a:xfrm>
            <a:off x="1801504" y="1330657"/>
            <a:ext cx="5745708" cy="3145809"/>
          </a:xfrm>
          <a:prstGeom prst="rect">
            <a:avLst/>
          </a:prstGeom>
          <a:effectLst>
            <a:outerShdw blurRad="85725" dist="19050" dir="5400000" algn="bl" rotWithShape="0">
              <a:schemeClr val="dk1">
                <a:alpha val="4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US" sz="6000" dirty="0">
                <a:solidFill>
                  <a:schemeClr val="lt2"/>
                </a:solidFill>
                <a:effectLst>
                  <a:outerShdw blurRad="38100" dist="38100" dir="2700000" algn="tl">
                    <a:srgbClr val="000000">
                      <a:alpha val="43137"/>
                    </a:srgbClr>
                  </a:outerShdw>
                </a:effectLst>
              </a:rPr>
              <a:t>The Cup Of  Salvation Is Yours To Take Now</a:t>
            </a:r>
          </a:p>
        </p:txBody>
      </p:sp>
      <p:sp>
        <p:nvSpPr>
          <p:cNvPr id="272" name="Google Shape;272;p26"/>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0"/>
                                        </p:tgtEl>
                                        <p:attrNameLst>
                                          <p:attrName>style.visibility</p:attrName>
                                        </p:attrNameLst>
                                      </p:cBhvr>
                                      <p:to>
                                        <p:strVal val="visible"/>
                                      </p:to>
                                    </p:set>
                                    <p:animEffect transition="in" filter="fade">
                                      <p:cBhvr>
                                        <p:cTn id="7" dur="1000"/>
                                        <p:tgtEl>
                                          <p:spTgt spid="270"/>
                                        </p:tgtEl>
                                      </p:cBhvr>
                                    </p:animEffect>
                                    <p:anim calcmode="lin" valueType="num">
                                      <p:cBhvr>
                                        <p:cTn id="8" dur="1000" fill="hold"/>
                                        <p:tgtEl>
                                          <p:spTgt spid="270"/>
                                        </p:tgtEl>
                                        <p:attrNameLst>
                                          <p:attrName>ppt_x</p:attrName>
                                        </p:attrNameLst>
                                      </p:cBhvr>
                                      <p:tavLst>
                                        <p:tav tm="0">
                                          <p:val>
                                            <p:strVal val="#ppt_x"/>
                                          </p:val>
                                        </p:tav>
                                        <p:tav tm="100000">
                                          <p:val>
                                            <p:strVal val="#ppt_x"/>
                                          </p:val>
                                        </p:tav>
                                      </p:tavLst>
                                    </p:anim>
                                    <p:anim calcmode="lin" valueType="num">
                                      <p:cBhvr>
                                        <p:cTn id="9" dur="1000" fill="hold"/>
                                        <p:tgtEl>
                                          <p:spTgt spid="2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0"/>
    </p:bldLst>
  </p:timing>
</p:sld>
</file>

<file path=ppt/theme/theme1.xml><?xml version="1.0" encoding="utf-8"?>
<a:theme xmlns:a="http://schemas.openxmlformats.org/drawingml/2006/main" name="Wiltshire template">
  <a:themeElements>
    <a:clrScheme name="Custom 347">
      <a:dk1>
        <a:srgbClr val="3F3333"/>
      </a:dk1>
      <a:lt1>
        <a:srgbClr val="FFFFFF"/>
      </a:lt1>
      <a:dk2>
        <a:srgbClr val="918484"/>
      </a:dk2>
      <a:lt2>
        <a:srgbClr val="F0EBE6"/>
      </a:lt2>
      <a:accent1>
        <a:srgbClr val="9CA33C"/>
      </a:accent1>
      <a:accent2>
        <a:srgbClr val="FCD104"/>
      </a:accent2>
      <a:accent3>
        <a:srgbClr val="FF9B28"/>
      </a:accent3>
      <a:accent4>
        <a:srgbClr val="EC2928"/>
      </a:accent4>
      <a:accent5>
        <a:srgbClr val="A7362F"/>
      </a:accent5>
      <a:accent6>
        <a:srgbClr val="C56B18"/>
      </a:accent6>
      <a:hlink>
        <a:srgbClr val="A7362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1107</TotalTime>
  <Words>644</Words>
  <Application>Microsoft Office PowerPoint</Application>
  <PresentationFormat>On-screen Show (16:9)</PresentationFormat>
  <Paragraphs>38</Paragraphs>
  <Slides>16</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Merriweather Light</vt:lpstr>
      <vt:lpstr>Abril Fatface</vt:lpstr>
      <vt:lpstr>Vidaloka</vt:lpstr>
      <vt:lpstr>Flareserif821 BT</vt:lpstr>
      <vt:lpstr>Wiltshire template</vt:lpstr>
      <vt:lpstr>PowerPoint Presentation</vt:lpstr>
      <vt:lpstr>1 Thessalonians 5:16-24</vt:lpstr>
      <vt:lpstr>PowerPoint Presentation</vt:lpstr>
      <vt:lpstr>Verse 16 “Rejoice Always”</vt:lpstr>
      <vt:lpstr>WE REJOICE:</vt:lpstr>
      <vt:lpstr>The Christians’  Reasons:</vt:lpstr>
      <vt:lpstr>Verse 17 “Pray Without Ceasing”</vt:lpstr>
      <vt:lpstr>Prayer Is:</vt:lpstr>
      <vt:lpstr>Verse 18 “In Everything Give Thanks”</vt:lpstr>
      <vt:lpstr>Thank God:</vt:lpstr>
      <vt:lpstr>So Much To Be Thankful For:</vt:lpstr>
      <vt:lpstr>Verse 23 “Now may the God of peace Himself sanctify you completely; and may your whole spirit, soul, and body be preserved blameless at the coming of our Lord Jesus Christ.”</vt:lpstr>
      <vt:lpstr>A Promise Of Our Complete Salvation</vt:lpstr>
      <vt:lpstr>Verse 24 “He who calls you is faithful, who also will do it.”</vt:lpstr>
      <vt:lpstr>Thanksgiving</vt:lpstr>
      <vt:lpstr>The Cup Of  Salvation Is Yours To Take 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11</cp:revision>
  <dcterms:modified xsi:type="dcterms:W3CDTF">2023-11-15T21:34:32Z</dcterms:modified>
</cp:coreProperties>
</file>